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33"/>
  </p:sldMasterIdLst>
  <p:notesMasterIdLst>
    <p:notesMasterId r:id="rId103"/>
  </p:notesMasterIdLst>
  <p:sldIdLst>
    <p:sldId id="256" r:id="rId34"/>
    <p:sldId id="261" r:id="rId35"/>
    <p:sldId id="317" r:id="rId36"/>
    <p:sldId id="318" r:id="rId37"/>
    <p:sldId id="322" r:id="rId38"/>
    <p:sldId id="319" r:id="rId39"/>
    <p:sldId id="330" r:id="rId40"/>
    <p:sldId id="331" r:id="rId41"/>
    <p:sldId id="320" r:id="rId42"/>
    <p:sldId id="332" r:id="rId43"/>
    <p:sldId id="321" r:id="rId44"/>
    <p:sldId id="335" r:id="rId45"/>
    <p:sldId id="333" r:id="rId46"/>
    <p:sldId id="293" r:id="rId47"/>
    <p:sldId id="295" r:id="rId48"/>
    <p:sldId id="296" r:id="rId49"/>
    <p:sldId id="299" r:id="rId50"/>
    <p:sldId id="301" r:id="rId51"/>
    <p:sldId id="302" r:id="rId52"/>
    <p:sldId id="303" r:id="rId53"/>
    <p:sldId id="294" r:id="rId54"/>
    <p:sldId id="304" r:id="rId55"/>
    <p:sldId id="305" r:id="rId56"/>
    <p:sldId id="306" r:id="rId57"/>
    <p:sldId id="307" r:id="rId58"/>
    <p:sldId id="308" r:id="rId59"/>
    <p:sldId id="309" r:id="rId60"/>
    <p:sldId id="310" r:id="rId61"/>
    <p:sldId id="311" r:id="rId62"/>
    <p:sldId id="326" r:id="rId63"/>
    <p:sldId id="315" r:id="rId64"/>
    <p:sldId id="313" r:id="rId65"/>
    <p:sldId id="316" r:id="rId66"/>
    <p:sldId id="266" r:id="rId67"/>
    <p:sldId id="327" r:id="rId68"/>
    <p:sldId id="260" r:id="rId69"/>
    <p:sldId id="278" r:id="rId70"/>
    <p:sldId id="279" r:id="rId71"/>
    <p:sldId id="280" r:id="rId72"/>
    <p:sldId id="281" r:id="rId73"/>
    <p:sldId id="282" r:id="rId74"/>
    <p:sldId id="283" r:id="rId75"/>
    <p:sldId id="284" r:id="rId76"/>
    <p:sldId id="285" r:id="rId77"/>
    <p:sldId id="286" r:id="rId78"/>
    <p:sldId id="325" r:id="rId79"/>
    <p:sldId id="267" r:id="rId80"/>
    <p:sldId id="268" r:id="rId81"/>
    <p:sldId id="269" r:id="rId82"/>
    <p:sldId id="270" r:id="rId83"/>
    <p:sldId id="271" r:id="rId84"/>
    <p:sldId id="275" r:id="rId85"/>
    <p:sldId id="272" r:id="rId86"/>
    <p:sldId id="273" r:id="rId87"/>
    <p:sldId id="274" r:id="rId88"/>
    <p:sldId id="265" r:id="rId89"/>
    <p:sldId id="328" r:id="rId90"/>
    <p:sldId id="329" r:id="rId91"/>
    <p:sldId id="258" r:id="rId92"/>
    <p:sldId id="259" r:id="rId93"/>
    <p:sldId id="276" r:id="rId94"/>
    <p:sldId id="262" r:id="rId95"/>
    <p:sldId id="263" r:id="rId96"/>
    <p:sldId id="277" r:id="rId97"/>
    <p:sldId id="287" r:id="rId98"/>
    <p:sldId id="288" r:id="rId99"/>
    <p:sldId id="289" r:id="rId100"/>
    <p:sldId id="290" r:id="rId101"/>
    <p:sldId id="291" r:id="rId10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82BC29B-1E0E-5442-A5C7-55038A255EB5}">
          <p14:sldIdLst>
            <p14:sldId id="256"/>
            <p14:sldId id="261"/>
            <p14:sldId id="317"/>
            <p14:sldId id="318"/>
            <p14:sldId id="322"/>
            <p14:sldId id="319"/>
            <p14:sldId id="330"/>
            <p14:sldId id="331"/>
            <p14:sldId id="320"/>
            <p14:sldId id="332"/>
            <p14:sldId id="321"/>
            <p14:sldId id="335"/>
            <p14:sldId id="333"/>
          </p14:sldIdLst>
        </p14:section>
        <p14:section name="SW Lifecycles" id="{873BC89F-0A7D-6240-B20C-9C0D0064491F}">
          <p14:sldIdLst>
            <p14:sldId id="293"/>
            <p14:sldId id="295"/>
            <p14:sldId id="296"/>
            <p14:sldId id="299"/>
            <p14:sldId id="301"/>
            <p14:sldId id="302"/>
            <p14:sldId id="303"/>
            <p14:sldId id="294"/>
            <p14:sldId id="304"/>
            <p14:sldId id="305"/>
            <p14:sldId id="306"/>
            <p14:sldId id="307"/>
            <p14:sldId id="308"/>
            <p14:sldId id="309"/>
            <p14:sldId id="310"/>
            <p14:sldId id="311"/>
            <p14:sldId id="326"/>
            <p14:sldId id="315"/>
            <p14:sldId id="313"/>
            <p14:sldId id="316"/>
          </p14:sldIdLst>
        </p14:section>
        <p14:section name="SW Architectures" id="{45F9B3BD-ED7E-6B44-BCBD-12394DC6A469}">
          <p14:sldIdLst>
            <p14:sldId id="266"/>
            <p14:sldId id="327"/>
            <p14:sldId id="260"/>
            <p14:sldId id="278"/>
            <p14:sldId id="279"/>
            <p14:sldId id="280"/>
            <p14:sldId id="281"/>
            <p14:sldId id="282"/>
            <p14:sldId id="283"/>
            <p14:sldId id="284"/>
            <p14:sldId id="285"/>
            <p14:sldId id="286"/>
            <p14:sldId id="325"/>
            <p14:sldId id="267"/>
            <p14:sldId id="268"/>
            <p14:sldId id="269"/>
            <p14:sldId id="270"/>
            <p14:sldId id="271"/>
            <p14:sldId id="275"/>
            <p14:sldId id="272"/>
            <p14:sldId id="273"/>
            <p14:sldId id="274"/>
            <p14:sldId id="265"/>
            <p14:sldId id="328"/>
            <p14:sldId id="329"/>
          </p14:sldIdLst>
        </p14:section>
        <p14:section name="Archive" id="{99EEAB61-60A0-9741-BA4B-FC1A515D8840}">
          <p14:sldIdLst>
            <p14:sldId id="258"/>
            <p14:sldId id="259"/>
            <p14:sldId id="276"/>
            <p14:sldId id="262"/>
            <p14:sldId id="263"/>
            <p14:sldId id="277"/>
            <p14:sldId id="287"/>
            <p14:sldId id="288"/>
            <p14:sldId id="289"/>
            <p14:sldId id="290"/>
            <p14:sldId id="29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lements, William" initials="CW" lastIdx="1" clrIdx="0">
    <p:extLst>
      <p:ext uri="{19B8F6BF-5375-455C-9EA6-DF929625EA0E}">
        <p15:presenceInfo xmlns:p15="http://schemas.microsoft.com/office/powerpoint/2012/main" userId="S-1-5-21-1292428093-1788223648-682003330-6036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0209C0-27C8-3E42-AD45-F082156FBD09}" v="1" dt="2023-01-03T22:27:27.8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672"/>
    <p:restoredTop sz="96327"/>
  </p:normalViewPr>
  <p:slideViewPr>
    <p:cSldViewPr snapToGrid="0" snapToObjects="1">
      <p:cViewPr varScale="1">
        <p:scale>
          <a:sx n="131" d="100"/>
          <a:sy n="131" d="100"/>
        </p:scale>
        <p:origin x="184"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42" Type="http://schemas.openxmlformats.org/officeDocument/2006/relationships/slide" Target="slides/slide9.xml"/><Relationship Id="rId47" Type="http://schemas.openxmlformats.org/officeDocument/2006/relationships/slide" Target="slides/slide14.xml"/><Relationship Id="rId63" Type="http://schemas.openxmlformats.org/officeDocument/2006/relationships/slide" Target="slides/slide30.xml"/><Relationship Id="rId68" Type="http://schemas.openxmlformats.org/officeDocument/2006/relationships/slide" Target="slides/slide35.xml"/><Relationship Id="rId84" Type="http://schemas.openxmlformats.org/officeDocument/2006/relationships/slide" Target="slides/slide51.xml"/><Relationship Id="rId89" Type="http://schemas.openxmlformats.org/officeDocument/2006/relationships/slide" Target="slides/slide56.xml"/><Relationship Id="rId16" Type="http://schemas.openxmlformats.org/officeDocument/2006/relationships/customXml" Target="../customXml/item16.xml"/><Relationship Id="rId107" Type="http://schemas.openxmlformats.org/officeDocument/2006/relationships/theme" Target="theme/theme1.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slide" Target="slides/slide4.xml"/><Relationship Id="rId53" Type="http://schemas.openxmlformats.org/officeDocument/2006/relationships/slide" Target="slides/slide20.xml"/><Relationship Id="rId58" Type="http://schemas.openxmlformats.org/officeDocument/2006/relationships/slide" Target="slides/slide25.xml"/><Relationship Id="rId74" Type="http://schemas.openxmlformats.org/officeDocument/2006/relationships/slide" Target="slides/slide41.xml"/><Relationship Id="rId79" Type="http://schemas.openxmlformats.org/officeDocument/2006/relationships/slide" Target="slides/slide46.xml"/><Relationship Id="rId102" Type="http://schemas.openxmlformats.org/officeDocument/2006/relationships/slide" Target="slides/slide69.xml"/><Relationship Id="rId5" Type="http://schemas.openxmlformats.org/officeDocument/2006/relationships/customXml" Target="../customXml/item5.xml"/><Relationship Id="rId90" Type="http://schemas.openxmlformats.org/officeDocument/2006/relationships/slide" Target="slides/slide57.xml"/><Relationship Id="rId95" Type="http://schemas.openxmlformats.org/officeDocument/2006/relationships/slide" Target="slides/slide62.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slide" Target="slides/slide10.xml"/><Relationship Id="rId48" Type="http://schemas.openxmlformats.org/officeDocument/2006/relationships/slide" Target="slides/slide15.xml"/><Relationship Id="rId64" Type="http://schemas.openxmlformats.org/officeDocument/2006/relationships/slide" Target="slides/slide31.xml"/><Relationship Id="rId69" Type="http://schemas.openxmlformats.org/officeDocument/2006/relationships/slide" Target="slides/slide36.xml"/><Relationship Id="rId80" Type="http://schemas.openxmlformats.org/officeDocument/2006/relationships/slide" Target="slides/slide47.xml"/><Relationship Id="rId85" Type="http://schemas.openxmlformats.org/officeDocument/2006/relationships/slide" Target="slides/slide52.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slideMaster" Target="slideMasters/slideMaster1.xml"/><Relationship Id="rId38" Type="http://schemas.openxmlformats.org/officeDocument/2006/relationships/slide" Target="slides/slide5.xml"/><Relationship Id="rId59" Type="http://schemas.openxmlformats.org/officeDocument/2006/relationships/slide" Target="slides/slide26.xml"/><Relationship Id="rId103" Type="http://schemas.openxmlformats.org/officeDocument/2006/relationships/notesMaster" Target="notesMasters/notesMaster1.xml"/><Relationship Id="rId108" Type="http://schemas.openxmlformats.org/officeDocument/2006/relationships/tableStyles" Target="tableStyles.xml"/><Relationship Id="rId54" Type="http://schemas.openxmlformats.org/officeDocument/2006/relationships/slide" Target="slides/slide21.xml"/><Relationship Id="rId70" Type="http://schemas.openxmlformats.org/officeDocument/2006/relationships/slide" Target="slides/slide37.xml"/><Relationship Id="rId75" Type="http://schemas.openxmlformats.org/officeDocument/2006/relationships/slide" Target="slides/slide42.xml"/><Relationship Id="rId91" Type="http://schemas.openxmlformats.org/officeDocument/2006/relationships/slide" Target="slides/slide58.xml"/><Relationship Id="rId96" Type="http://schemas.openxmlformats.org/officeDocument/2006/relationships/slide" Target="slides/slide63.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slide" Target="slides/slide3.xml"/><Relationship Id="rId49" Type="http://schemas.openxmlformats.org/officeDocument/2006/relationships/slide" Target="slides/slide16.xml"/><Relationship Id="rId57" Type="http://schemas.openxmlformats.org/officeDocument/2006/relationships/slide" Target="slides/slide24.xml"/><Relationship Id="rId106" Type="http://schemas.openxmlformats.org/officeDocument/2006/relationships/viewProps" Target="viewProps.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slide" Target="slides/slide11.xml"/><Relationship Id="rId52" Type="http://schemas.openxmlformats.org/officeDocument/2006/relationships/slide" Target="slides/slide19.xml"/><Relationship Id="rId60" Type="http://schemas.openxmlformats.org/officeDocument/2006/relationships/slide" Target="slides/slide27.xml"/><Relationship Id="rId65" Type="http://schemas.openxmlformats.org/officeDocument/2006/relationships/slide" Target="slides/slide32.xml"/><Relationship Id="rId73" Type="http://schemas.openxmlformats.org/officeDocument/2006/relationships/slide" Target="slides/slide40.xml"/><Relationship Id="rId78" Type="http://schemas.openxmlformats.org/officeDocument/2006/relationships/slide" Target="slides/slide45.xml"/><Relationship Id="rId81" Type="http://schemas.openxmlformats.org/officeDocument/2006/relationships/slide" Target="slides/slide48.xml"/><Relationship Id="rId86" Type="http://schemas.openxmlformats.org/officeDocument/2006/relationships/slide" Target="slides/slide53.xml"/><Relationship Id="rId94" Type="http://schemas.openxmlformats.org/officeDocument/2006/relationships/slide" Target="slides/slide61.xml"/><Relationship Id="rId99" Type="http://schemas.openxmlformats.org/officeDocument/2006/relationships/slide" Target="slides/slide66.xml"/><Relationship Id="rId101" Type="http://schemas.openxmlformats.org/officeDocument/2006/relationships/slide" Target="slides/slide68.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6.xml"/><Relationship Id="rId109" Type="http://schemas.microsoft.com/office/2016/11/relationships/changesInfo" Target="changesInfos/changesInfo1.xml"/><Relationship Id="rId34" Type="http://schemas.openxmlformats.org/officeDocument/2006/relationships/slide" Target="slides/slide1.xml"/><Relationship Id="rId50" Type="http://schemas.openxmlformats.org/officeDocument/2006/relationships/slide" Target="slides/slide17.xml"/><Relationship Id="rId55" Type="http://schemas.openxmlformats.org/officeDocument/2006/relationships/slide" Target="slides/slide22.xml"/><Relationship Id="rId76" Type="http://schemas.openxmlformats.org/officeDocument/2006/relationships/slide" Target="slides/slide43.xml"/><Relationship Id="rId97" Type="http://schemas.openxmlformats.org/officeDocument/2006/relationships/slide" Target="slides/slide64.xml"/><Relationship Id="rId104" Type="http://schemas.openxmlformats.org/officeDocument/2006/relationships/commentAuthors" Target="commentAuthors.xml"/><Relationship Id="rId7" Type="http://schemas.openxmlformats.org/officeDocument/2006/relationships/customXml" Target="../customXml/item7.xml"/><Relationship Id="rId71" Type="http://schemas.openxmlformats.org/officeDocument/2006/relationships/slide" Target="slides/slide38.xml"/><Relationship Id="rId92" Type="http://schemas.openxmlformats.org/officeDocument/2006/relationships/slide" Target="slides/slide59.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slide" Target="slides/slide7.xml"/><Relationship Id="rId45" Type="http://schemas.openxmlformats.org/officeDocument/2006/relationships/slide" Target="slides/slide12.xml"/><Relationship Id="rId66" Type="http://schemas.openxmlformats.org/officeDocument/2006/relationships/slide" Target="slides/slide33.xml"/><Relationship Id="rId87" Type="http://schemas.openxmlformats.org/officeDocument/2006/relationships/slide" Target="slides/slide54.xml"/><Relationship Id="rId110" Type="http://schemas.microsoft.com/office/2015/10/relationships/revisionInfo" Target="revisionInfo.xml"/><Relationship Id="rId61" Type="http://schemas.openxmlformats.org/officeDocument/2006/relationships/slide" Target="slides/slide28.xml"/><Relationship Id="rId82" Type="http://schemas.openxmlformats.org/officeDocument/2006/relationships/slide" Target="slides/slide49.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slide" Target="slides/slide2.xml"/><Relationship Id="rId56" Type="http://schemas.openxmlformats.org/officeDocument/2006/relationships/slide" Target="slides/slide23.xml"/><Relationship Id="rId77" Type="http://schemas.openxmlformats.org/officeDocument/2006/relationships/slide" Target="slides/slide44.xml"/><Relationship Id="rId100" Type="http://schemas.openxmlformats.org/officeDocument/2006/relationships/slide" Target="slides/slide67.xml"/><Relationship Id="rId105" Type="http://schemas.openxmlformats.org/officeDocument/2006/relationships/presProps" Target="presProps.xml"/><Relationship Id="rId8" Type="http://schemas.openxmlformats.org/officeDocument/2006/relationships/customXml" Target="../customXml/item8.xml"/><Relationship Id="rId51" Type="http://schemas.openxmlformats.org/officeDocument/2006/relationships/slide" Target="slides/slide18.xml"/><Relationship Id="rId72" Type="http://schemas.openxmlformats.org/officeDocument/2006/relationships/slide" Target="slides/slide39.xml"/><Relationship Id="rId93" Type="http://schemas.openxmlformats.org/officeDocument/2006/relationships/slide" Target="slides/slide60.xml"/><Relationship Id="rId98" Type="http://schemas.openxmlformats.org/officeDocument/2006/relationships/slide" Target="slides/slide65.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slide" Target="slides/slide13.xml"/><Relationship Id="rId67" Type="http://schemas.openxmlformats.org/officeDocument/2006/relationships/slide" Target="slides/slide34.xml"/><Relationship Id="rId20" Type="http://schemas.openxmlformats.org/officeDocument/2006/relationships/customXml" Target="../customXml/item20.xml"/><Relationship Id="rId41" Type="http://schemas.openxmlformats.org/officeDocument/2006/relationships/slide" Target="slides/slide8.xml"/><Relationship Id="rId62" Type="http://schemas.openxmlformats.org/officeDocument/2006/relationships/slide" Target="slides/slide29.xml"/><Relationship Id="rId83" Type="http://schemas.openxmlformats.org/officeDocument/2006/relationships/slide" Target="slides/slide50.xml"/><Relationship Id="rId88" Type="http://schemas.openxmlformats.org/officeDocument/2006/relationships/slide" Target="slides/slide5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ements, William" userId="cbdb0636-a496-422a-8d40-98c53d494d26" providerId="ADAL" clId="{0903D0F6-239B-4DEA-B3F6-C6DC935D25D4}"/>
    <pc:docChg chg="undo custSel addSld delSld modSld modSection">
      <pc:chgData name="Clements, William" userId="cbdb0636-a496-422a-8d40-98c53d494d26" providerId="ADAL" clId="{0903D0F6-239B-4DEA-B3F6-C6DC935D25D4}" dt="2022-01-07T23:08:30.338" v="901" actId="207"/>
      <pc:docMkLst>
        <pc:docMk/>
      </pc:docMkLst>
      <pc:sldChg chg="addSp delSp modSp mod setBg delDesignElem">
        <pc:chgData name="Clements, William" userId="cbdb0636-a496-422a-8d40-98c53d494d26" providerId="ADAL" clId="{0903D0F6-239B-4DEA-B3F6-C6DC935D25D4}" dt="2022-01-07T22:42:43.174" v="849"/>
        <pc:sldMkLst>
          <pc:docMk/>
          <pc:sldMk cId="3545793745" sldId="256"/>
        </pc:sldMkLst>
        <pc:spChg chg="mod">
          <ac:chgData name="Clements, William" userId="cbdb0636-a496-422a-8d40-98c53d494d26" providerId="ADAL" clId="{0903D0F6-239B-4DEA-B3F6-C6DC935D25D4}" dt="2022-01-07T20:22:50.802" v="797" actId="26606"/>
          <ac:spMkLst>
            <pc:docMk/>
            <pc:sldMk cId="3545793745" sldId="256"/>
            <ac:spMk id="2" creationId="{43B23559-8867-5341-9235-7DA457978837}"/>
          </ac:spMkLst>
        </pc:spChg>
        <pc:spChg chg="mod">
          <ac:chgData name="Clements, William" userId="cbdb0636-a496-422a-8d40-98c53d494d26" providerId="ADAL" clId="{0903D0F6-239B-4DEA-B3F6-C6DC935D25D4}" dt="2022-01-07T20:22:50.802" v="797" actId="26606"/>
          <ac:spMkLst>
            <pc:docMk/>
            <pc:sldMk cId="3545793745" sldId="256"/>
            <ac:spMk id="3" creationId="{DEB07C5A-1272-9346-8724-71F53E3C53F3}"/>
          </ac:spMkLst>
        </pc:spChg>
        <pc:spChg chg="add del">
          <ac:chgData name="Clements, William" userId="cbdb0636-a496-422a-8d40-98c53d494d26" providerId="ADAL" clId="{0903D0F6-239B-4DEA-B3F6-C6DC935D25D4}" dt="2022-01-07T22:42:43.174" v="849"/>
          <ac:spMkLst>
            <pc:docMk/>
            <pc:sldMk cId="3545793745" sldId="256"/>
            <ac:spMk id="8" creationId="{D8386171-E87D-46AB-8718-4CE2A88748BD}"/>
          </ac:spMkLst>
        </pc:spChg>
        <pc:spChg chg="add del">
          <ac:chgData name="Clements, William" userId="cbdb0636-a496-422a-8d40-98c53d494d26" providerId="ADAL" clId="{0903D0F6-239B-4DEA-B3F6-C6DC935D25D4}" dt="2022-01-07T22:42:43.174" v="849"/>
          <ac:spMkLst>
            <pc:docMk/>
            <pc:sldMk cId="3545793745" sldId="256"/>
            <ac:spMk id="10" creationId="{207CB456-8849-413C-8210-B663779A32E0}"/>
          </ac:spMkLst>
        </pc:spChg>
        <pc:spChg chg="add del">
          <ac:chgData name="Clements, William" userId="cbdb0636-a496-422a-8d40-98c53d494d26" providerId="ADAL" clId="{0903D0F6-239B-4DEA-B3F6-C6DC935D25D4}" dt="2022-01-07T22:42:43.174" v="849"/>
          <ac:spMkLst>
            <pc:docMk/>
            <pc:sldMk cId="3545793745" sldId="256"/>
            <ac:spMk id="12" creationId="{E513936D-D1EB-4E42-A97F-942BA1F3DFA7}"/>
          </ac:spMkLst>
        </pc:spChg>
        <pc:cxnChg chg="add del">
          <ac:chgData name="Clements, William" userId="cbdb0636-a496-422a-8d40-98c53d494d26" providerId="ADAL" clId="{0903D0F6-239B-4DEA-B3F6-C6DC935D25D4}" dt="2022-01-07T22:42:43.174" v="849"/>
          <ac:cxnSpMkLst>
            <pc:docMk/>
            <pc:sldMk cId="3545793745" sldId="256"/>
            <ac:cxnSpMk id="14" creationId="{AFA75EE9-0DE4-4982-A870-290AD61EAAD7}"/>
          </ac:cxnSpMkLst>
        </pc:cxnChg>
      </pc:sldChg>
      <pc:sldChg chg="addSp modSp">
        <pc:chgData name="Clements, William" userId="cbdb0636-a496-422a-8d40-98c53d494d26" providerId="ADAL" clId="{0903D0F6-239B-4DEA-B3F6-C6DC935D25D4}" dt="2022-01-07T22:42:46.363" v="851"/>
        <pc:sldMkLst>
          <pc:docMk/>
          <pc:sldMk cId="2665560970" sldId="258"/>
        </pc:sldMkLst>
        <pc:spChg chg="mod">
          <ac:chgData name="Clements, William" userId="cbdb0636-a496-422a-8d40-98c53d494d26" providerId="ADAL" clId="{0903D0F6-239B-4DEA-B3F6-C6DC935D25D4}" dt="2022-01-07T22:42:46.363" v="851"/>
          <ac:spMkLst>
            <pc:docMk/>
            <pc:sldMk cId="2665560970" sldId="258"/>
            <ac:spMk id="2" creationId="{9C554808-4C2C-4E02-BE83-18078C00BBCC}"/>
          </ac:spMkLst>
        </pc:spChg>
        <pc:spChg chg="mod">
          <ac:chgData name="Clements, William" userId="cbdb0636-a496-422a-8d40-98c53d494d26" providerId="ADAL" clId="{0903D0F6-239B-4DEA-B3F6-C6DC935D25D4}" dt="2022-01-07T20:21:49.835" v="785"/>
          <ac:spMkLst>
            <pc:docMk/>
            <pc:sldMk cId="2665560970" sldId="258"/>
            <ac:spMk id="8" creationId="{3BD8AE8B-6466-4EAE-89C8-09770B25B829}"/>
          </ac:spMkLst>
        </pc:spChg>
        <pc:spChg chg="mod">
          <ac:chgData name="Clements, William" userId="cbdb0636-a496-422a-8d40-98c53d494d26" providerId="ADAL" clId="{0903D0F6-239B-4DEA-B3F6-C6DC935D25D4}" dt="2022-01-07T20:21:49.835" v="785"/>
          <ac:spMkLst>
            <pc:docMk/>
            <pc:sldMk cId="2665560970" sldId="258"/>
            <ac:spMk id="9" creationId="{34A31666-32A5-42E7-AA9D-849AC8A6A07A}"/>
          </ac:spMkLst>
        </pc:spChg>
        <pc:spChg chg="mod">
          <ac:chgData name="Clements, William" userId="cbdb0636-a496-422a-8d40-98c53d494d26" providerId="ADAL" clId="{0903D0F6-239B-4DEA-B3F6-C6DC935D25D4}" dt="2022-01-07T20:21:49.835" v="785"/>
          <ac:spMkLst>
            <pc:docMk/>
            <pc:sldMk cId="2665560970" sldId="258"/>
            <ac:spMk id="10" creationId="{C938C6A9-C5A5-4AE2-B554-4B8E45587FD8}"/>
          </ac:spMkLst>
        </pc:spChg>
        <pc:spChg chg="mod">
          <ac:chgData name="Clements, William" userId="cbdb0636-a496-422a-8d40-98c53d494d26" providerId="ADAL" clId="{0903D0F6-239B-4DEA-B3F6-C6DC935D25D4}" dt="2022-01-07T20:21:49.835" v="785"/>
          <ac:spMkLst>
            <pc:docMk/>
            <pc:sldMk cId="2665560970" sldId="258"/>
            <ac:spMk id="11" creationId="{EB32574A-21F2-4DC6-BA97-76815DD62787}"/>
          </ac:spMkLst>
        </pc:spChg>
        <pc:spChg chg="mod">
          <ac:chgData name="Clements, William" userId="cbdb0636-a496-422a-8d40-98c53d494d26" providerId="ADAL" clId="{0903D0F6-239B-4DEA-B3F6-C6DC935D25D4}" dt="2022-01-07T20:21:49.835" v="785"/>
          <ac:spMkLst>
            <pc:docMk/>
            <pc:sldMk cId="2665560970" sldId="258"/>
            <ac:spMk id="12" creationId="{0C49A540-66AD-4D68-9478-39895C1F375C}"/>
          </ac:spMkLst>
        </pc:spChg>
        <pc:spChg chg="mod">
          <ac:chgData name="Clements, William" userId="cbdb0636-a496-422a-8d40-98c53d494d26" providerId="ADAL" clId="{0903D0F6-239B-4DEA-B3F6-C6DC935D25D4}" dt="2022-01-07T20:21:49.835" v="785"/>
          <ac:spMkLst>
            <pc:docMk/>
            <pc:sldMk cId="2665560970" sldId="258"/>
            <ac:spMk id="13" creationId="{DEC7377A-E68E-45A6-8436-C13B55DF3EDB}"/>
          </ac:spMkLst>
        </pc:spChg>
        <pc:spChg chg="mod">
          <ac:chgData name="Clements, William" userId="cbdb0636-a496-422a-8d40-98c53d494d26" providerId="ADAL" clId="{0903D0F6-239B-4DEA-B3F6-C6DC935D25D4}" dt="2022-01-07T20:21:49.835" v="785"/>
          <ac:spMkLst>
            <pc:docMk/>
            <pc:sldMk cId="2665560970" sldId="258"/>
            <ac:spMk id="14" creationId="{8E81AE70-9C69-463F-926E-209C78EB5A9D}"/>
          </ac:spMkLst>
        </pc:spChg>
        <pc:grpChg chg="add mod">
          <ac:chgData name="Clements, William" userId="cbdb0636-a496-422a-8d40-98c53d494d26" providerId="ADAL" clId="{0903D0F6-239B-4DEA-B3F6-C6DC935D25D4}" dt="2022-01-07T20:21:49.835" v="785"/>
          <ac:grpSpMkLst>
            <pc:docMk/>
            <pc:sldMk cId="2665560970" sldId="258"/>
            <ac:grpSpMk id="6" creationId="{FF0FF005-563E-48B4-BCB6-7F472A8CE8FD}"/>
          </ac:grpSpMkLst>
        </pc:grpChg>
      </pc:sldChg>
      <pc:sldChg chg="addSp modSp">
        <pc:chgData name="Clements, William" userId="cbdb0636-a496-422a-8d40-98c53d494d26" providerId="ADAL" clId="{0903D0F6-239B-4DEA-B3F6-C6DC935D25D4}" dt="2022-01-07T22:42:46.363" v="851"/>
        <pc:sldMkLst>
          <pc:docMk/>
          <pc:sldMk cId="281358752" sldId="259"/>
        </pc:sldMkLst>
        <pc:spChg chg="mod">
          <ac:chgData name="Clements, William" userId="cbdb0636-a496-422a-8d40-98c53d494d26" providerId="ADAL" clId="{0903D0F6-239B-4DEA-B3F6-C6DC935D25D4}" dt="2022-01-07T22:42:46.363" v="851"/>
          <ac:spMkLst>
            <pc:docMk/>
            <pc:sldMk cId="281358752" sldId="259"/>
            <ac:spMk id="2" creationId="{B076C4DC-018E-4333-B1BD-78125F061E79}"/>
          </ac:spMkLst>
        </pc:spChg>
        <pc:spChg chg="mod">
          <ac:chgData name="Clements, William" userId="cbdb0636-a496-422a-8d40-98c53d494d26" providerId="ADAL" clId="{0903D0F6-239B-4DEA-B3F6-C6DC935D25D4}" dt="2022-01-07T20:21:50.988" v="786"/>
          <ac:spMkLst>
            <pc:docMk/>
            <pc:sldMk cId="281358752" sldId="259"/>
            <ac:spMk id="8" creationId="{67003CDF-ED51-4D72-90D0-DD820A6D69FA}"/>
          </ac:spMkLst>
        </pc:spChg>
        <pc:spChg chg="mod">
          <ac:chgData name="Clements, William" userId="cbdb0636-a496-422a-8d40-98c53d494d26" providerId="ADAL" clId="{0903D0F6-239B-4DEA-B3F6-C6DC935D25D4}" dt="2022-01-07T20:21:50.988" v="786"/>
          <ac:spMkLst>
            <pc:docMk/>
            <pc:sldMk cId="281358752" sldId="259"/>
            <ac:spMk id="10" creationId="{F3913B81-8327-47C9-9EDD-C5524566E7F1}"/>
          </ac:spMkLst>
        </pc:spChg>
        <pc:spChg chg="mod">
          <ac:chgData name="Clements, William" userId="cbdb0636-a496-422a-8d40-98c53d494d26" providerId="ADAL" clId="{0903D0F6-239B-4DEA-B3F6-C6DC935D25D4}" dt="2022-01-07T20:21:50.988" v="786"/>
          <ac:spMkLst>
            <pc:docMk/>
            <pc:sldMk cId="281358752" sldId="259"/>
            <ac:spMk id="11" creationId="{3F049B3B-98A8-470B-8EA8-3A2325BF2207}"/>
          </ac:spMkLst>
        </pc:spChg>
        <pc:spChg chg="mod">
          <ac:chgData name="Clements, William" userId="cbdb0636-a496-422a-8d40-98c53d494d26" providerId="ADAL" clId="{0903D0F6-239B-4DEA-B3F6-C6DC935D25D4}" dt="2022-01-07T20:21:50.988" v="786"/>
          <ac:spMkLst>
            <pc:docMk/>
            <pc:sldMk cId="281358752" sldId="259"/>
            <ac:spMk id="12" creationId="{B8BEAF57-C1B8-4E4B-BAB1-B0A1B7C1097D}"/>
          </ac:spMkLst>
        </pc:spChg>
        <pc:spChg chg="mod">
          <ac:chgData name="Clements, William" userId="cbdb0636-a496-422a-8d40-98c53d494d26" providerId="ADAL" clId="{0903D0F6-239B-4DEA-B3F6-C6DC935D25D4}" dt="2022-01-07T20:21:50.988" v="786"/>
          <ac:spMkLst>
            <pc:docMk/>
            <pc:sldMk cId="281358752" sldId="259"/>
            <ac:spMk id="13" creationId="{C6C5BD7F-8624-4A90-94EB-80FBEEF10065}"/>
          </ac:spMkLst>
        </pc:spChg>
        <pc:spChg chg="mod">
          <ac:chgData name="Clements, William" userId="cbdb0636-a496-422a-8d40-98c53d494d26" providerId="ADAL" clId="{0903D0F6-239B-4DEA-B3F6-C6DC935D25D4}" dt="2022-01-07T20:21:50.988" v="786"/>
          <ac:spMkLst>
            <pc:docMk/>
            <pc:sldMk cId="281358752" sldId="259"/>
            <ac:spMk id="14" creationId="{461CA859-F0DB-494A-A2BE-D2705A153EB6}"/>
          </ac:spMkLst>
        </pc:spChg>
        <pc:spChg chg="mod">
          <ac:chgData name="Clements, William" userId="cbdb0636-a496-422a-8d40-98c53d494d26" providerId="ADAL" clId="{0903D0F6-239B-4DEA-B3F6-C6DC935D25D4}" dt="2022-01-07T20:21:50.988" v="786"/>
          <ac:spMkLst>
            <pc:docMk/>
            <pc:sldMk cId="281358752" sldId="259"/>
            <ac:spMk id="15" creationId="{122ED4B3-E6C2-46F5-ADCA-B7237998982A}"/>
          </ac:spMkLst>
        </pc:spChg>
        <pc:grpChg chg="add mod">
          <ac:chgData name="Clements, William" userId="cbdb0636-a496-422a-8d40-98c53d494d26" providerId="ADAL" clId="{0903D0F6-239B-4DEA-B3F6-C6DC935D25D4}" dt="2022-01-07T20:21:50.988" v="786"/>
          <ac:grpSpMkLst>
            <pc:docMk/>
            <pc:sldMk cId="281358752" sldId="259"/>
            <ac:grpSpMk id="6" creationId="{11676782-650D-4CD1-AF75-5D52B52C3CD4}"/>
          </ac:grpSpMkLst>
        </pc:grpChg>
      </pc:sldChg>
      <pc:sldChg chg="modSp">
        <pc:chgData name="Clements, William" userId="cbdb0636-a496-422a-8d40-98c53d494d26" providerId="ADAL" clId="{0903D0F6-239B-4DEA-B3F6-C6DC935D25D4}" dt="2022-01-07T22:42:46.363" v="851"/>
        <pc:sldMkLst>
          <pc:docMk/>
          <pc:sldMk cId="352000405" sldId="260"/>
        </pc:sldMkLst>
        <pc:spChg chg="mod">
          <ac:chgData name="Clements, William" userId="cbdb0636-a496-422a-8d40-98c53d494d26" providerId="ADAL" clId="{0903D0F6-239B-4DEA-B3F6-C6DC935D25D4}" dt="2022-01-07T22:42:46.363" v="851"/>
          <ac:spMkLst>
            <pc:docMk/>
            <pc:sldMk cId="352000405" sldId="260"/>
            <ac:spMk id="2" creationId="{392EFBC6-E415-40C7-8533-75B1747768DB}"/>
          </ac:spMkLst>
        </pc:spChg>
      </pc:sldChg>
      <pc:sldChg chg="setBg">
        <pc:chgData name="Clements, William" userId="cbdb0636-a496-422a-8d40-98c53d494d26" providerId="ADAL" clId="{0903D0F6-239B-4DEA-B3F6-C6DC935D25D4}" dt="2022-01-07T22:43:01.346" v="853"/>
        <pc:sldMkLst>
          <pc:docMk/>
          <pc:sldMk cId="967674940" sldId="261"/>
        </pc:sldMkLst>
      </pc:sldChg>
      <pc:sldChg chg="addSp modSp mod">
        <pc:chgData name="Clements, William" userId="cbdb0636-a496-422a-8d40-98c53d494d26" providerId="ADAL" clId="{0903D0F6-239B-4DEA-B3F6-C6DC935D25D4}" dt="2022-01-07T22:42:46.363" v="851"/>
        <pc:sldMkLst>
          <pc:docMk/>
          <pc:sldMk cId="3455400944" sldId="262"/>
        </pc:sldMkLst>
        <pc:spChg chg="mod">
          <ac:chgData name="Clements, William" userId="cbdb0636-a496-422a-8d40-98c53d494d26" providerId="ADAL" clId="{0903D0F6-239B-4DEA-B3F6-C6DC935D25D4}" dt="2022-01-07T22:42:46.363" v="851"/>
          <ac:spMkLst>
            <pc:docMk/>
            <pc:sldMk cId="3455400944" sldId="262"/>
            <ac:spMk id="2" creationId="{EF5C245C-C73C-4A78-9FCC-6115D98F3E18}"/>
          </ac:spMkLst>
        </pc:spChg>
        <pc:spChg chg="mod">
          <ac:chgData name="Clements, William" userId="cbdb0636-a496-422a-8d40-98c53d494d26" providerId="ADAL" clId="{0903D0F6-239B-4DEA-B3F6-C6DC935D25D4}" dt="2022-01-07T20:21:53.187" v="788"/>
          <ac:spMkLst>
            <pc:docMk/>
            <pc:sldMk cId="3455400944" sldId="262"/>
            <ac:spMk id="8" creationId="{2B6B3FCC-9CA0-4436-9F8F-FBE72894ADD2}"/>
          </ac:spMkLst>
        </pc:spChg>
        <pc:spChg chg="mod">
          <ac:chgData name="Clements, William" userId="cbdb0636-a496-422a-8d40-98c53d494d26" providerId="ADAL" clId="{0903D0F6-239B-4DEA-B3F6-C6DC935D25D4}" dt="2022-01-07T20:21:53.187" v="788"/>
          <ac:spMkLst>
            <pc:docMk/>
            <pc:sldMk cId="3455400944" sldId="262"/>
            <ac:spMk id="9" creationId="{5D6B1B5C-7316-4C0A-9BC6-F7D2F7CBFF0B}"/>
          </ac:spMkLst>
        </pc:spChg>
        <pc:spChg chg="mod">
          <ac:chgData name="Clements, William" userId="cbdb0636-a496-422a-8d40-98c53d494d26" providerId="ADAL" clId="{0903D0F6-239B-4DEA-B3F6-C6DC935D25D4}" dt="2022-01-07T20:21:53.187" v="788"/>
          <ac:spMkLst>
            <pc:docMk/>
            <pc:sldMk cId="3455400944" sldId="262"/>
            <ac:spMk id="10" creationId="{47A7C85B-7453-4155-82F8-DD2F54265A2E}"/>
          </ac:spMkLst>
        </pc:spChg>
        <pc:spChg chg="mod">
          <ac:chgData name="Clements, William" userId="cbdb0636-a496-422a-8d40-98c53d494d26" providerId="ADAL" clId="{0903D0F6-239B-4DEA-B3F6-C6DC935D25D4}" dt="2022-01-07T20:21:53.187" v="788"/>
          <ac:spMkLst>
            <pc:docMk/>
            <pc:sldMk cId="3455400944" sldId="262"/>
            <ac:spMk id="11" creationId="{03E24993-2264-4324-A167-83F75A884E36}"/>
          </ac:spMkLst>
        </pc:spChg>
        <pc:spChg chg="mod">
          <ac:chgData name="Clements, William" userId="cbdb0636-a496-422a-8d40-98c53d494d26" providerId="ADAL" clId="{0903D0F6-239B-4DEA-B3F6-C6DC935D25D4}" dt="2022-01-07T20:21:53.187" v="788"/>
          <ac:spMkLst>
            <pc:docMk/>
            <pc:sldMk cId="3455400944" sldId="262"/>
            <ac:spMk id="12" creationId="{61BEAC21-D263-4E8B-BCFB-AA0D2697CB25}"/>
          </ac:spMkLst>
        </pc:spChg>
        <pc:spChg chg="mod">
          <ac:chgData name="Clements, William" userId="cbdb0636-a496-422a-8d40-98c53d494d26" providerId="ADAL" clId="{0903D0F6-239B-4DEA-B3F6-C6DC935D25D4}" dt="2022-01-07T20:21:53.187" v="788"/>
          <ac:spMkLst>
            <pc:docMk/>
            <pc:sldMk cId="3455400944" sldId="262"/>
            <ac:spMk id="13" creationId="{83964C9A-8B1A-47EE-88DE-7AC3F4D1F9E7}"/>
          </ac:spMkLst>
        </pc:spChg>
        <pc:spChg chg="mod">
          <ac:chgData name="Clements, William" userId="cbdb0636-a496-422a-8d40-98c53d494d26" providerId="ADAL" clId="{0903D0F6-239B-4DEA-B3F6-C6DC935D25D4}" dt="2022-01-07T20:21:53.187" v="788"/>
          <ac:spMkLst>
            <pc:docMk/>
            <pc:sldMk cId="3455400944" sldId="262"/>
            <ac:spMk id="14" creationId="{5EC308E4-5F5B-49F5-93D3-B8EF65C3DE0A}"/>
          </ac:spMkLst>
        </pc:spChg>
        <pc:grpChg chg="add mod">
          <ac:chgData name="Clements, William" userId="cbdb0636-a496-422a-8d40-98c53d494d26" providerId="ADAL" clId="{0903D0F6-239B-4DEA-B3F6-C6DC935D25D4}" dt="2022-01-07T20:21:53.187" v="788"/>
          <ac:grpSpMkLst>
            <pc:docMk/>
            <pc:sldMk cId="3455400944" sldId="262"/>
            <ac:grpSpMk id="6" creationId="{2D97111E-D0B3-428D-8A74-B424832EE6B0}"/>
          </ac:grpSpMkLst>
        </pc:grpChg>
        <pc:picChg chg="mod">
          <ac:chgData name="Clements, William" userId="cbdb0636-a496-422a-8d40-98c53d494d26" providerId="ADAL" clId="{0903D0F6-239B-4DEA-B3F6-C6DC935D25D4}" dt="2022-01-07T20:21:56.678" v="789" actId="1076"/>
          <ac:picMkLst>
            <pc:docMk/>
            <pc:sldMk cId="3455400944" sldId="262"/>
            <ac:picMk id="5" creationId="{FFD9DE6E-3FD1-4D0C-8D57-33FEF2AFC83D}"/>
          </ac:picMkLst>
        </pc:picChg>
      </pc:sldChg>
      <pc:sldChg chg="addSp modSp">
        <pc:chgData name="Clements, William" userId="cbdb0636-a496-422a-8d40-98c53d494d26" providerId="ADAL" clId="{0903D0F6-239B-4DEA-B3F6-C6DC935D25D4}" dt="2022-01-07T22:42:46.363" v="851"/>
        <pc:sldMkLst>
          <pc:docMk/>
          <pc:sldMk cId="2441735506" sldId="263"/>
        </pc:sldMkLst>
        <pc:spChg chg="mod">
          <ac:chgData name="Clements, William" userId="cbdb0636-a496-422a-8d40-98c53d494d26" providerId="ADAL" clId="{0903D0F6-239B-4DEA-B3F6-C6DC935D25D4}" dt="2022-01-07T22:42:46.363" v="851"/>
          <ac:spMkLst>
            <pc:docMk/>
            <pc:sldMk cId="2441735506" sldId="263"/>
            <ac:spMk id="2" creationId="{13AFC708-C4E5-41F5-8D5F-010E94F98477}"/>
          </ac:spMkLst>
        </pc:spChg>
        <pc:spChg chg="mod">
          <ac:chgData name="Clements, William" userId="cbdb0636-a496-422a-8d40-98c53d494d26" providerId="ADAL" clId="{0903D0F6-239B-4DEA-B3F6-C6DC935D25D4}" dt="2022-01-07T20:21:59.491" v="790"/>
          <ac:spMkLst>
            <pc:docMk/>
            <pc:sldMk cId="2441735506" sldId="263"/>
            <ac:spMk id="6" creationId="{3BDE1253-3407-4F65-9611-ABB6AD0557AB}"/>
          </ac:spMkLst>
        </pc:spChg>
        <pc:spChg chg="mod">
          <ac:chgData name="Clements, William" userId="cbdb0636-a496-422a-8d40-98c53d494d26" providerId="ADAL" clId="{0903D0F6-239B-4DEA-B3F6-C6DC935D25D4}" dt="2022-01-07T20:21:59.491" v="790"/>
          <ac:spMkLst>
            <pc:docMk/>
            <pc:sldMk cId="2441735506" sldId="263"/>
            <ac:spMk id="7" creationId="{83B04DB9-2190-4C99-8A5A-F39366AF2ABE}"/>
          </ac:spMkLst>
        </pc:spChg>
        <pc:spChg chg="mod">
          <ac:chgData name="Clements, William" userId="cbdb0636-a496-422a-8d40-98c53d494d26" providerId="ADAL" clId="{0903D0F6-239B-4DEA-B3F6-C6DC935D25D4}" dt="2022-01-07T20:21:59.491" v="790"/>
          <ac:spMkLst>
            <pc:docMk/>
            <pc:sldMk cId="2441735506" sldId="263"/>
            <ac:spMk id="8" creationId="{13B225F8-FF27-4CA2-9CC8-A640D3FEA2AB}"/>
          </ac:spMkLst>
        </pc:spChg>
        <pc:spChg chg="mod">
          <ac:chgData name="Clements, William" userId="cbdb0636-a496-422a-8d40-98c53d494d26" providerId="ADAL" clId="{0903D0F6-239B-4DEA-B3F6-C6DC935D25D4}" dt="2022-01-07T20:21:59.491" v="790"/>
          <ac:spMkLst>
            <pc:docMk/>
            <pc:sldMk cId="2441735506" sldId="263"/>
            <ac:spMk id="9" creationId="{29F4141D-1B6F-49BC-922D-C3AC04437CC6}"/>
          </ac:spMkLst>
        </pc:spChg>
        <pc:spChg chg="mod">
          <ac:chgData name="Clements, William" userId="cbdb0636-a496-422a-8d40-98c53d494d26" providerId="ADAL" clId="{0903D0F6-239B-4DEA-B3F6-C6DC935D25D4}" dt="2022-01-07T20:21:59.491" v="790"/>
          <ac:spMkLst>
            <pc:docMk/>
            <pc:sldMk cId="2441735506" sldId="263"/>
            <ac:spMk id="10" creationId="{EC88C62B-4E44-4AD6-801C-98F6A22D2533}"/>
          </ac:spMkLst>
        </pc:spChg>
        <pc:spChg chg="mod">
          <ac:chgData name="Clements, William" userId="cbdb0636-a496-422a-8d40-98c53d494d26" providerId="ADAL" clId="{0903D0F6-239B-4DEA-B3F6-C6DC935D25D4}" dt="2022-01-07T20:21:59.491" v="790"/>
          <ac:spMkLst>
            <pc:docMk/>
            <pc:sldMk cId="2441735506" sldId="263"/>
            <ac:spMk id="11" creationId="{EB210A8D-6CE0-455C-90E3-3EB2B942D99A}"/>
          </ac:spMkLst>
        </pc:spChg>
        <pc:spChg chg="mod">
          <ac:chgData name="Clements, William" userId="cbdb0636-a496-422a-8d40-98c53d494d26" providerId="ADAL" clId="{0903D0F6-239B-4DEA-B3F6-C6DC935D25D4}" dt="2022-01-07T20:21:59.491" v="790"/>
          <ac:spMkLst>
            <pc:docMk/>
            <pc:sldMk cId="2441735506" sldId="263"/>
            <ac:spMk id="12" creationId="{8C903ACA-3926-4DCC-9E04-36776CA0D49C}"/>
          </ac:spMkLst>
        </pc:spChg>
        <pc:grpChg chg="add mod">
          <ac:chgData name="Clements, William" userId="cbdb0636-a496-422a-8d40-98c53d494d26" providerId="ADAL" clId="{0903D0F6-239B-4DEA-B3F6-C6DC935D25D4}" dt="2022-01-07T20:21:59.491" v="790"/>
          <ac:grpSpMkLst>
            <pc:docMk/>
            <pc:sldMk cId="2441735506" sldId="263"/>
            <ac:grpSpMk id="4" creationId="{5CC2DFE6-AE16-4BE8-BA5B-74DDFD99A2AE}"/>
          </ac:grpSpMkLst>
        </pc:grpChg>
        <pc:picChg chg="mod">
          <ac:chgData name="Clements, William" userId="cbdb0636-a496-422a-8d40-98c53d494d26" providerId="ADAL" clId="{0903D0F6-239B-4DEA-B3F6-C6DC935D25D4}" dt="2022-01-07T22:42:46.363" v="851"/>
          <ac:picMkLst>
            <pc:docMk/>
            <pc:sldMk cId="2441735506" sldId="263"/>
            <ac:picMk id="5" creationId="{24DFFAF9-D953-4CDA-9046-72C636109E3D}"/>
          </ac:picMkLst>
        </pc:picChg>
      </pc:sldChg>
      <pc:sldChg chg="del">
        <pc:chgData name="Clements, William" userId="cbdb0636-a496-422a-8d40-98c53d494d26" providerId="ADAL" clId="{0903D0F6-239B-4DEA-B3F6-C6DC935D25D4}" dt="2022-01-07T20:28:45.379" v="835" actId="47"/>
        <pc:sldMkLst>
          <pc:docMk/>
          <pc:sldMk cId="177507614" sldId="264"/>
        </pc:sldMkLst>
      </pc:sldChg>
      <pc:sldChg chg="addSp delSp modSp mod">
        <pc:chgData name="Clements, William" userId="cbdb0636-a496-422a-8d40-98c53d494d26" providerId="ADAL" clId="{0903D0F6-239B-4DEA-B3F6-C6DC935D25D4}" dt="2022-01-07T22:42:46.363" v="851"/>
        <pc:sldMkLst>
          <pc:docMk/>
          <pc:sldMk cId="805178309" sldId="265"/>
        </pc:sldMkLst>
        <pc:spChg chg="mod">
          <ac:chgData name="Clements, William" userId="cbdb0636-a496-422a-8d40-98c53d494d26" providerId="ADAL" clId="{0903D0F6-239B-4DEA-B3F6-C6DC935D25D4}" dt="2022-01-07T22:42:46.363" v="851"/>
          <ac:spMkLst>
            <pc:docMk/>
            <pc:sldMk cId="805178309" sldId="265"/>
            <ac:spMk id="2" creationId="{00000000-0000-0000-0000-000000000000}"/>
          </ac:spMkLst>
        </pc:spChg>
        <pc:spChg chg="add mod">
          <ac:chgData name="Clements, William" userId="cbdb0636-a496-422a-8d40-98c53d494d26" providerId="ADAL" clId="{0903D0F6-239B-4DEA-B3F6-C6DC935D25D4}" dt="2022-01-07T20:32:46.632" v="842" actId="1076"/>
          <ac:spMkLst>
            <pc:docMk/>
            <pc:sldMk cId="805178309" sldId="265"/>
            <ac:spMk id="6" creationId="{DD8829E7-7479-44E2-BF9B-6FBF6B8AF6B8}"/>
          </ac:spMkLst>
        </pc:spChg>
        <pc:spChg chg="add del mod">
          <ac:chgData name="Clements, William" userId="cbdb0636-a496-422a-8d40-98c53d494d26" providerId="ADAL" clId="{0903D0F6-239B-4DEA-B3F6-C6DC935D25D4}" dt="2022-01-07T20:29:33.135" v="839" actId="478"/>
          <ac:spMkLst>
            <pc:docMk/>
            <pc:sldMk cId="805178309" sldId="265"/>
            <ac:spMk id="8" creationId="{12DD0318-8B5D-48C8-9E01-9504DE5B9666}"/>
          </ac:spMkLst>
        </pc:spChg>
        <pc:spChg chg="add mod">
          <ac:chgData name="Clements, William" userId="cbdb0636-a496-422a-8d40-98c53d494d26" providerId="ADAL" clId="{0903D0F6-239B-4DEA-B3F6-C6DC935D25D4}" dt="2022-01-07T20:32:54.657" v="844" actId="1076"/>
          <ac:spMkLst>
            <pc:docMk/>
            <pc:sldMk cId="805178309" sldId="265"/>
            <ac:spMk id="8" creationId="{80B29171-FC8D-446F-A6CB-793EC5C3BE24}"/>
          </ac:spMkLst>
        </pc:spChg>
        <pc:graphicFrameChg chg="del">
          <ac:chgData name="Clements, William" userId="cbdb0636-a496-422a-8d40-98c53d494d26" providerId="ADAL" clId="{0903D0F6-239B-4DEA-B3F6-C6DC935D25D4}" dt="2022-01-07T20:29:17.743" v="837" actId="478"/>
          <ac:graphicFrameMkLst>
            <pc:docMk/>
            <pc:sldMk cId="805178309" sldId="265"/>
            <ac:graphicFrameMk id="4" creationId="{00000000-0000-0000-0000-000000000000}"/>
          </ac:graphicFrameMkLst>
        </pc:graphicFrameChg>
        <pc:graphicFrameChg chg="add mod">
          <ac:chgData name="Clements, William" userId="cbdb0636-a496-422a-8d40-98c53d494d26" providerId="ADAL" clId="{0903D0F6-239B-4DEA-B3F6-C6DC935D25D4}" dt="2022-01-07T20:29:30.967" v="838" actId="1076"/>
          <ac:graphicFrameMkLst>
            <pc:docMk/>
            <pc:sldMk cId="805178309" sldId="265"/>
            <ac:graphicFrameMk id="5" creationId="{18823F68-6C4A-455C-900E-33B21BABAF7F}"/>
          </ac:graphicFrameMkLst>
        </pc:graphicFrameChg>
      </pc:sldChg>
      <pc:sldChg chg="modSp">
        <pc:chgData name="Clements, William" userId="cbdb0636-a496-422a-8d40-98c53d494d26" providerId="ADAL" clId="{0903D0F6-239B-4DEA-B3F6-C6DC935D25D4}" dt="2022-01-07T22:42:46.363" v="851"/>
        <pc:sldMkLst>
          <pc:docMk/>
          <pc:sldMk cId="1063243475" sldId="266"/>
        </pc:sldMkLst>
        <pc:spChg chg="mod">
          <ac:chgData name="Clements, William" userId="cbdb0636-a496-422a-8d40-98c53d494d26" providerId="ADAL" clId="{0903D0F6-239B-4DEA-B3F6-C6DC935D25D4}" dt="2022-01-07T22:42:46.363" v="851"/>
          <ac:spMkLst>
            <pc:docMk/>
            <pc:sldMk cId="1063243475" sldId="266"/>
            <ac:spMk id="2" creationId="{00000000-0000-0000-0000-000000000000}"/>
          </ac:spMkLst>
        </pc:spChg>
        <pc:spChg chg="mod">
          <ac:chgData name="Clements, William" userId="cbdb0636-a496-422a-8d40-98c53d494d26" providerId="ADAL" clId="{0903D0F6-239B-4DEA-B3F6-C6DC935D25D4}" dt="2022-01-07T22:42:46.363" v="851"/>
          <ac:spMkLst>
            <pc:docMk/>
            <pc:sldMk cId="1063243475" sldId="266"/>
            <ac:spMk id="3" creationId="{00000000-0000-0000-0000-000000000000}"/>
          </ac:spMkLst>
        </pc:spChg>
        <pc:spChg chg="mod">
          <ac:chgData name="Clements, William" userId="cbdb0636-a496-422a-8d40-98c53d494d26" providerId="ADAL" clId="{0903D0F6-239B-4DEA-B3F6-C6DC935D25D4}" dt="2022-01-07T22:42:46.363" v="851"/>
          <ac:spMkLst>
            <pc:docMk/>
            <pc:sldMk cId="1063243475" sldId="266"/>
            <ac:spMk id="4" creationId="{00000000-0000-0000-0000-000000000000}"/>
          </ac:spMkLst>
        </pc:spChg>
      </pc:sldChg>
      <pc:sldChg chg="addSp modSp mod">
        <pc:chgData name="Clements, William" userId="cbdb0636-a496-422a-8d40-98c53d494d26" providerId="ADAL" clId="{0903D0F6-239B-4DEA-B3F6-C6DC935D25D4}" dt="2022-01-07T22:42:46.363" v="851"/>
        <pc:sldMkLst>
          <pc:docMk/>
          <pc:sldMk cId="611241085" sldId="267"/>
        </pc:sldMkLst>
        <pc:spChg chg="mod">
          <ac:chgData name="Clements, William" userId="cbdb0636-a496-422a-8d40-98c53d494d26" providerId="ADAL" clId="{0903D0F6-239B-4DEA-B3F6-C6DC935D25D4}" dt="2022-01-07T22:42:46.363" v="851"/>
          <ac:spMkLst>
            <pc:docMk/>
            <pc:sldMk cId="611241085" sldId="267"/>
            <ac:spMk id="2" creationId="{00000000-0000-0000-0000-000000000000}"/>
          </ac:spMkLst>
        </pc:spChg>
        <pc:spChg chg="mod">
          <ac:chgData name="Clements, William" userId="cbdb0636-a496-422a-8d40-98c53d494d26" providerId="ADAL" clId="{0903D0F6-239B-4DEA-B3F6-C6DC935D25D4}" dt="2022-01-07T22:42:46.363" v="851"/>
          <ac:spMkLst>
            <pc:docMk/>
            <pc:sldMk cId="611241085" sldId="267"/>
            <ac:spMk id="3" creationId="{00000000-0000-0000-0000-000000000000}"/>
          </ac:spMkLst>
        </pc:spChg>
        <pc:spChg chg="mod">
          <ac:chgData name="Clements, William" userId="cbdb0636-a496-422a-8d40-98c53d494d26" providerId="ADAL" clId="{0903D0F6-239B-4DEA-B3F6-C6DC935D25D4}" dt="2022-01-07T22:42:46.363" v="851"/>
          <ac:spMkLst>
            <pc:docMk/>
            <pc:sldMk cId="611241085" sldId="267"/>
            <ac:spMk id="5" creationId="{00000000-0000-0000-0000-000000000000}"/>
          </ac:spMkLst>
        </pc:spChg>
        <pc:spChg chg="mod">
          <ac:chgData name="Clements, William" userId="cbdb0636-a496-422a-8d40-98c53d494d26" providerId="ADAL" clId="{0903D0F6-239B-4DEA-B3F6-C6DC935D25D4}" dt="2022-01-07T20:21:25.539" v="774"/>
          <ac:spMkLst>
            <pc:docMk/>
            <pc:sldMk cId="611241085" sldId="267"/>
            <ac:spMk id="10" creationId="{0D3FC23F-78B9-48B9-B9DF-B7CF222D25A1}"/>
          </ac:spMkLst>
        </pc:spChg>
        <pc:spChg chg="mod">
          <ac:chgData name="Clements, William" userId="cbdb0636-a496-422a-8d40-98c53d494d26" providerId="ADAL" clId="{0903D0F6-239B-4DEA-B3F6-C6DC935D25D4}" dt="2022-01-07T20:21:25.539" v="774"/>
          <ac:spMkLst>
            <pc:docMk/>
            <pc:sldMk cId="611241085" sldId="267"/>
            <ac:spMk id="13" creationId="{573643C8-D138-4229-B4BE-5264705C82FB}"/>
          </ac:spMkLst>
        </pc:spChg>
        <pc:spChg chg="mod">
          <ac:chgData name="Clements, William" userId="cbdb0636-a496-422a-8d40-98c53d494d26" providerId="ADAL" clId="{0903D0F6-239B-4DEA-B3F6-C6DC935D25D4}" dt="2022-01-07T20:21:25.539" v="774"/>
          <ac:spMkLst>
            <pc:docMk/>
            <pc:sldMk cId="611241085" sldId="267"/>
            <ac:spMk id="14" creationId="{B0BDB8B4-1FDA-4740-A466-6B015D7889CD}"/>
          </ac:spMkLst>
        </pc:spChg>
        <pc:spChg chg="mod">
          <ac:chgData name="Clements, William" userId="cbdb0636-a496-422a-8d40-98c53d494d26" providerId="ADAL" clId="{0903D0F6-239B-4DEA-B3F6-C6DC935D25D4}" dt="2022-01-07T20:21:25.539" v="774"/>
          <ac:spMkLst>
            <pc:docMk/>
            <pc:sldMk cId="611241085" sldId="267"/>
            <ac:spMk id="15" creationId="{8B276FA1-6223-40EC-AE6E-84A5C22F1418}"/>
          </ac:spMkLst>
        </pc:spChg>
        <pc:spChg chg="mod">
          <ac:chgData name="Clements, William" userId="cbdb0636-a496-422a-8d40-98c53d494d26" providerId="ADAL" clId="{0903D0F6-239B-4DEA-B3F6-C6DC935D25D4}" dt="2022-01-07T20:21:25.539" v="774"/>
          <ac:spMkLst>
            <pc:docMk/>
            <pc:sldMk cId="611241085" sldId="267"/>
            <ac:spMk id="16" creationId="{0A00A743-80A4-4B02-8B83-39B5B1419A7A}"/>
          </ac:spMkLst>
        </pc:spChg>
        <pc:spChg chg="mod">
          <ac:chgData name="Clements, William" userId="cbdb0636-a496-422a-8d40-98c53d494d26" providerId="ADAL" clId="{0903D0F6-239B-4DEA-B3F6-C6DC935D25D4}" dt="2022-01-07T20:21:25.539" v="774"/>
          <ac:spMkLst>
            <pc:docMk/>
            <pc:sldMk cId="611241085" sldId="267"/>
            <ac:spMk id="17" creationId="{94EBDDF7-480C-4335-83CF-26C1C5973DC7}"/>
          </ac:spMkLst>
        </pc:spChg>
        <pc:spChg chg="mod">
          <ac:chgData name="Clements, William" userId="cbdb0636-a496-422a-8d40-98c53d494d26" providerId="ADAL" clId="{0903D0F6-239B-4DEA-B3F6-C6DC935D25D4}" dt="2022-01-07T20:21:25.539" v="774"/>
          <ac:spMkLst>
            <pc:docMk/>
            <pc:sldMk cId="611241085" sldId="267"/>
            <ac:spMk id="18" creationId="{09063B7E-8F36-4693-ABCC-1B15B4AF1036}"/>
          </ac:spMkLst>
        </pc:spChg>
        <pc:grpChg chg="add mod">
          <ac:chgData name="Clements, William" userId="cbdb0636-a496-422a-8d40-98c53d494d26" providerId="ADAL" clId="{0903D0F6-239B-4DEA-B3F6-C6DC935D25D4}" dt="2022-01-07T20:21:30.079" v="775" actId="1076"/>
          <ac:grpSpMkLst>
            <pc:docMk/>
            <pc:sldMk cId="611241085" sldId="267"/>
            <ac:grpSpMk id="8" creationId="{9AF780DC-498D-41C1-9BA0-E9D8F4DDEA4D}"/>
          </ac:grpSpMkLst>
        </pc:grpChg>
      </pc:sldChg>
      <pc:sldChg chg="modSp">
        <pc:chgData name="Clements, William" userId="cbdb0636-a496-422a-8d40-98c53d494d26" providerId="ADAL" clId="{0903D0F6-239B-4DEA-B3F6-C6DC935D25D4}" dt="2022-01-07T22:42:46.363" v="851"/>
        <pc:sldMkLst>
          <pc:docMk/>
          <pc:sldMk cId="481689685" sldId="268"/>
        </pc:sldMkLst>
        <pc:spChg chg="mod">
          <ac:chgData name="Clements, William" userId="cbdb0636-a496-422a-8d40-98c53d494d26" providerId="ADAL" clId="{0903D0F6-239B-4DEA-B3F6-C6DC935D25D4}" dt="2022-01-07T22:42:46.363" v="851"/>
          <ac:spMkLst>
            <pc:docMk/>
            <pc:sldMk cId="481689685" sldId="268"/>
            <ac:spMk id="2" creationId="{00000000-0000-0000-0000-000000000000}"/>
          </ac:spMkLst>
        </pc:spChg>
        <pc:spChg chg="mod">
          <ac:chgData name="Clements, William" userId="cbdb0636-a496-422a-8d40-98c53d494d26" providerId="ADAL" clId="{0903D0F6-239B-4DEA-B3F6-C6DC935D25D4}" dt="2022-01-07T22:42:46.363" v="851"/>
          <ac:spMkLst>
            <pc:docMk/>
            <pc:sldMk cId="481689685" sldId="268"/>
            <ac:spMk id="3" creationId="{00000000-0000-0000-0000-000000000000}"/>
          </ac:spMkLst>
        </pc:spChg>
        <pc:spChg chg="mod">
          <ac:chgData name="Clements, William" userId="cbdb0636-a496-422a-8d40-98c53d494d26" providerId="ADAL" clId="{0903D0F6-239B-4DEA-B3F6-C6DC935D25D4}" dt="2022-01-07T22:42:46.363" v="851"/>
          <ac:spMkLst>
            <pc:docMk/>
            <pc:sldMk cId="481689685" sldId="268"/>
            <ac:spMk id="5" creationId="{00000000-0000-0000-0000-000000000000}"/>
          </ac:spMkLst>
        </pc:spChg>
      </pc:sldChg>
      <pc:sldChg chg="addSp modSp mod">
        <pc:chgData name="Clements, William" userId="cbdb0636-a496-422a-8d40-98c53d494d26" providerId="ADAL" clId="{0903D0F6-239B-4DEA-B3F6-C6DC935D25D4}" dt="2022-01-07T22:42:46.363" v="851"/>
        <pc:sldMkLst>
          <pc:docMk/>
          <pc:sldMk cId="358497965" sldId="269"/>
        </pc:sldMkLst>
        <pc:spChg chg="mod">
          <ac:chgData name="Clements, William" userId="cbdb0636-a496-422a-8d40-98c53d494d26" providerId="ADAL" clId="{0903D0F6-239B-4DEA-B3F6-C6DC935D25D4}" dt="2022-01-07T22:42:46.363" v="851"/>
          <ac:spMkLst>
            <pc:docMk/>
            <pc:sldMk cId="358497965" sldId="269"/>
            <ac:spMk id="2" creationId="{00000000-0000-0000-0000-000000000000}"/>
          </ac:spMkLst>
        </pc:spChg>
        <pc:spChg chg="mod">
          <ac:chgData name="Clements, William" userId="cbdb0636-a496-422a-8d40-98c53d494d26" providerId="ADAL" clId="{0903D0F6-239B-4DEA-B3F6-C6DC935D25D4}" dt="2022-01-07T22:42:46.363" v="851"/>
          <ac:spMkLst>
            <pc:docMk/>
            <pc:sldMk cId="358497965" sldId="269"/>
            <ac:spMk id="3" creationId="{00000000-0000-0000-0000-000000000000}"/>
          </ac:spMkLst>
        </pc:spChg>
        <pc:spChg chg="mod">
          <ac:chgData name="Clements, William" userId="cbdb0636-a496-422a-8d40-98c53d494d26" providerId="ADAL" clId="{0903D0F6-239B-4DEA-B3F6-C6DC935D25D4}" dt="2022-01-07T22:42:46.363" v="851"/>
          <ac:spMkLst>
            <pc:docMk/>
            <pc:sldMk cId="358497965" sldId="269"/>
            <ac:spMk id="5" creationId="{00000000-0000-0000-0000-000000000000}"/>
          </ac:spMkLst>
        </pc:spChg>
        <pc:spChg chg="mod">
          <ac:chgData name="Clements, William" userId="cbdb0636-a496-422a-8d40-98c53d494d26" providerId="ADAL" clId="{0903D0F6-239B-4DEA-B3F6-C6DC935D25D4}" dt="2022-01-07T20:21:31.251" v="776"/>
          <ac:spMkLst>
            <pc:docMk/>
            <pc:sldMk cId="358497965" sldId="269"/>
            <ac:spMk id="9" creationId="{858CB4F9-7661-4D51-9255-0FCDF0484647}"/>
          </ac:spMkLst>
        </pc:spChg>
        <pc:spChg chg="mod">
          <ac:chgData name="Clements, William" userId="cbdb0636-a496-422a-8d40-98c53d494d26" providerId="ADAL" clId="{0903D0F6-239B-4DEA-B3F6-C6DC935D25D4}" dt="2022-01-07T20:21:31.251" v="776"/>
          <ac:spMkLst>
            <pc:docMk/>
            <pc:sldMk cId="358497965" sldId="269"/>
            <ac:spMk id="10" creationId="{025E92E2-5AC6-4836-AFA8-608573EC572B}"/>
          </ac:spMkLst>
        </pc:spChg>
        <pc:spChg chg="mod">
          <ac:chgData name="Clements, William" userId="cbdb0636-a496-422a-8d40-98c53d494d26" providerId="ADAL" clId="{0903D0F6-239B-4DEA-B3F6-C6DC935D25D4}" dt="2022-01-07T20:21:31.251" v="776"/>
          <ac:spMkLst>
            <pc:docMk/>
            <pc:sldMk cId="358497965" sldId="269"/>
            <ac:spMk id="12" creationId="{E6B3F29A-CB06-438B-9375-BF25B9AE9F9E}"/>
          </ac:spMkLst>
        </pc:spChg>
        <pc:spChg chg="mod">
          <ac:chgData name="Clements, William" userId="cbdb0636-a496-422a-8d40-98c53d494d26" providerId="ADAL" clId="{0903D0F6-239B-4DEA-B3F6-C6DC935D25D4}" dt="2022-01-07T20:21:31.251" v="776"/>
          <ac:spMkLst>
            <pc:docMk/>
            <pc:sldMk cId="358497965" sldId="269"/>
            <ac:spMk id="13" creationId="{D738FC27-749C-4384-82E1-4E882CDA7446}"/>
          </ac:spMkLst>
        </pc:spChg>
        <pc:spChg chg="mod">
          <ac:chgData name="Clements, William" userId="cbdb0636-a496-422a-8d40-98c53d494d26" providerId="ADAL" clId="{0903D0F6-239B-4DEA-B3F6-C6DC935D25D4}" dt="2022-01-07T20:21:31.251" v="776"/>
          <ac:spMkLst>
            <pc:docMk/>
            <pc:sldMk cId="358497965" sldId="269"/>
            <ac:spMk id="14" creationId="{5DDB26F3-F8E1-4751-9E86-BAA9AA4AB492}"/>
          </ac:spMkLst>
        </pc:spChg>
        <pc:spChg chg="mod">
          <ac:chgData name="Clements, William" userId="cbdb0636-a496-422a-8d40-98c53d494d26" providerId="ADAL" clId="{0903D0F6-239B-4DEA-B3F6-C6DC935D25D4}" dt="2022-01-07T20:21:31.251" v="776"/>
          <ac:spMkLst>
            <pc:docMk/>
            <pc:sldMk cId="358497965" sldId="269"/>
            <ac:spMk id="15" creationId="{EC334B34-E711-4F29-AA85-14EEF4512D1A}"/>
          </ac:spMkLst>
        </pc:spChg>
        <pc:spChg chg="mod">
          <ac:chgData name="Clements, William" userId="cbdb0636-a496-422a-8d40-98c53d494d26" providerId="ADAL" clId="{0903D0F6-239B-4DEA-B3F6-C6DC935D25D4}" dt="2022-01-07T20:21:31.251" v="776"/>
          <ac:spMkLst>
            <pc:docMk/>
            <pc:sldMk cId="358497965" sldId="269"/>
            <ac:spMk id="16" creationId="{3DDD7AA6-3395-4436-BCE7-10ACA7DA4E1F}"/>
          </ac:spMkLst>
        </pc:spChg>
        <pc:grpChg chg="add mod">
          <ac:chgData name="Clements, William" userId="cbdb0636-a496-422a-8d40-98c53d494d26" providerId="ADAL" clId="{0903D0F6-239B-4DEA-B3F6-C6DC935D25D4}" dt="2022-01-07T20:21:35.127" v="777" actId="1076"/>
          <ac:grpSpMkLst>
            <pc:docMk/>
            <pc:sldMk cId="358497965" sldId="269"/>
            <ac:grpSpMk id="8" creationId="{51D464AE-A8FF-46BE-8B71-619D1B3761CD}"/>
          </ac:grpSpMkLst>
        </pc:grpChg>
        <pc:picChg chg="mod">
          <ac:chgData name="Clements, William" userId="cbdb0636-a496-422a-8d40-98c53d494d26" providerId="ADAL" clId="{0903D0F6-239B-4DEA-B3F6-C6DC935D25D4}" dt="2022-01-07T20:28:12.357" v="834" actId="1076"/>
          <ac:picMkLst>
            <pc:docMk/>
            <pc:sldMk cId="358497965" sldId="269"/>
            <ac:picMk id="7" creationId="{00000000-0000-0000-0000-000000000000}"/>
          </ac:picMkLst>
        </pc:picChg>
        <pc:picChg chg="mod">
          <ac:chgData name="Clements, William" userId="cbdb0636-a496-422a-8d40-98c53d494d26" providerId="ADAL" clId="{0903D0F6-239B-4DEA-B3F6-C6DC935D25D4}" dt="2022-01-07T22:42:46.363" v="851"/>
          <ac:picMkLst>
            <pc:docMk/>
            <pc:sldMk cId="358497965" sldId="269"/>
            <ac:picMk id="11" creationId="{00000000-0000-0000-0000-000000000000}"/>
          </ac:picMkLst>
        </pc:picChg>
      </pc:sldChg>
      <pc:sldChg chg="addSp delSp modSp mod">
        <pc:chgData name="Clements, William" userId="cbdb0636-a496-422a-8d40-98c53d494d26" providerId="ADAL" clId="{0903D0F6-239B-4DEA-B3F6-C6DC935D25D4}" dt="2022-01-07T22:42:46.363" v="851"/>
        <pc:sldMkLst>
          <pc:docMk/>
          <pc:sldMk cId="125631802" sldId="270"/>
        </pc:sldMkLst>
        <pc:spChg chg="mod">
          <ac:chgData name="Clements, William" userId="cbdb0636-a496-422a-8d40-98c53d494d26" providerId="ADAL" clId="{0903D0F6-239B-4DEA-B3F6-C6DC935D25D4}" dt="2022-01-07T22:42:46.363" v="851"/>
          <ac:spMkLst>
            <pc:docMk/>
            <pc:sldMk cId="125631802" sldId="270"/>
            <ac:spMk id="2" creationId="{00000000-0000-0000-0000-000000000000}"/>
          </ac:spMkLst>
        </pc:spChg>
        <pc:spChg chg="mod">
          <ac:chgData name="Clements, William" userId="cbdb0636-a496-422a-8d40-98c53d494d26" providerId="ADAL" clId="{0903D0F6-239B-4DEA-B3F6-C6DC935D25D4}" dt="2022-01-07T22:42:46.363" v="851"/>
          <ac:spMkLst>
            <pc:docMk/>
            <pc:sldMk cId="125631802" sldId="270"/>
            <ac:spMk id="3" creationId="{00000000-0000-0000-0000-000000000000}"/>
          </ac:spMkLst>
        </pc:spChg>
        <pc:spChg chg="mod">
          <ac:chgData name="Clements, William" userId="cbdb0636-a496-422a-8d40-98c53d494d26" providerId="ADAL" clId="{0903D0F6-239B-4DEA-B3F6-C6DC935D25D4}" dt="2022-01-07T22:42:46.363" v="851"/>
          <ac:spMkLst>
            <pc:docMk/>
            <pc:sldMk cId="125631802" sldId="270"/>
            <ac:spMk id="5" creationId="{00000000-0000-0000-0000-000000000000}"/>
          </ac:spMkLst>
        </pc:spChg>
        <pc:spChg chg="mod">
          <ac:chgData name="Clements, William" userId="cbdb0636-a496-422a-8d40-98c53d494d26" providerId="ADAL" clId="{0903D0F6-239B-4DEA-B3F6-C6DC935D25D4}" dt="2022-01-07T20:21:36.715" v="778"/>
          <ac:spMkLst>
            <pc:docMk/>
            <pc:sldMk cId="125631802" sldId="270"/>
            <ac:spMk id="10" creationId="{06BA2724-9271-4125-899A-CC33C35A7975}"/>
          </ac:spMkLst>
        </pc:spChg>
        <pc:spChg chg="mod">
          <ac:chgData name="Clements, William" userId="cbdb0636-a496-422a-8d40-98c53d494d26" providerId="ADAL" clId="{0903D0F6-239B-4DEA-B3F6-C6DC935D25D4}" dt="2022-01-07T20:21:36.715" v="778"/>
          <ac:spMkLst>
            <pc:docMk/>
            <pc:sldMk cId="125631802" sldId="270"/>
            <ac:spMk id="11" creationId="{7A6A3378-4239-4A47-9AD5-5E2F48C92BA6}"/>
          </ac:spMkLst>
        </pc:spChg>
        <pc:spChg chg="mod">
          <ac:chgData name="Clements, William" userId="cbdb0636-a496-422a-8d40-98c53d494d26" providerId="ADAL" clId="{0903D0F6-239B-4DEA-B3F6-C6DC935D25D4}" dt="2022-01-07T20:21:36.715" v="778"/>
          <ac:spMkLst>
            <pc:docMk/>
            <pc:sldMk cId="125631802" sldId="270"/>
            <ac:spMk id="12" creationId="{35D83DBC-CF50-4C8F-B13A-06DD4AA4E004}"/>
          </ac:spMkLst>
        </pc:spChg>
        <pc:spChg chg="mod">
          <ac:chgData name="Clements, William" userId="cbdb0636-a496-422a-8d40-98c53d494d26" providerId="ADAL" clId="{0903D0F6-239B-4DEA-B3F6-C6DC935D25D4}" dt="2022-01-07T20:21:36.715" v="778"/>
          <ac:spMkLst>
            <pc:docMk/>
            <pc:sldMk cId="125631802" sldId="270"/>
            <ac:spMk id="13" creationId="{942045C8-9A63-407F-9CBF-1C287022DE84}"/>
          </ac:spMkLst>
        </pc:spChg>
        <pc:spChg chg="mod">
          <ac:chgData name="Clements, William" userId="cbdb0636-a496-422a-8d40-98c53d494d26" providerId="ADAL" clId="{0903D0F6-239B-4DEA-B3F6-C6DC935D25D4}" dt="2022-01-07T20:21:36.715" v="778"/>
          <ac:spMkLst>
            <pc:docMk/>
            <pc:sldMk cId="125631802" sldId="270"/>
            <ac:spMk id="14" creationId="{D54A2B43-B0A6-4884-937F-499149B11786}"/>
          </ac:spMkLst>
        </pc:spChg>
        <pc:spChg chg="mod">
          <ac:chgData name="Clements, William" userId="cbdb0636-a496-422a-8d40-98c53d494d26" providerId="ADAL" clId="{0903D0F6-239B-4DEA-B3F6-C6DC935D25D4}" dt="2022-01-07T20:21:36.715" v="778"/>
          <ac:spMkLst>
            <pc:docMk/>
            <pc:sldMk cId="125631802" sldId="270"/>
            <ac:spMk id="15" creationId="{07BED32C-3E0E-4EA6-ADCA-B2DE49FF2DB8}"/>
          </ac:spMkLst>
        </pc:spChg>
        <pc:spChg chg="mod">
          <ac:chgData name="Clements, William" userId="cbdb0636-a496-422a-8d40-98c53d494d26" providerId="ADAL" clId="{0903D0F6-239B-4DEA-B3F6-C6DC935D25D4}" dt="2022-01-07T20:21:36.715" v="778"/>
          <ac:spMkLst>
            <pc:docMk/>
            <pc:sldMk cId="125631802" sldId="270"/>
            <ac:spMk id="16" creationId="{34D98728-4418-499D-BDDC-2CA63E52CEA7}"/>
          </ac:spMkLst>
        </pc:spChg>
        <pc:spChg chg="mod">
          <ac:chgData name="Clements, William" userId="cbdb0636-a496-422a-8d40-98c53d494d26" providerId="ADAL" clId="{0903D0F6-239B-4DEA-B3F6-C6DC935D25D4}" dt="2022-01-07T20:21:41.626" v="780"/>
          <ac:spMkLst>
            <pc:docMk/>
            <pc:sldMk cId="125631802" sldId="270"/>
            <ac:spMk id="18" creationId="{1F03AA78-D178-4B12-AFB4-5D63C1FA405B}"/>
          </ac:spMkLst>
        </pc:spChg>
        <pc:spChg chg="mod">
          <ac:chgData name="Clements, William" userId="cbdb0636-a496-422a-8d40-98c53d494d26" providerId="ADAL" clId="{0903D0F6-239B-4DEA-B3F6-C6DC935D25D4}" dt="2022-01-07T20:21:41.626" v="780"/>
          <ac:spMkLst>
            <pc:docMk/>
            <pc:sldMk cId="125631802" sldId="270"/>
            <ac:spMk id="19" creationId="{518DA457-4A9C-421B-8B2D-8B237095F0BD}"/>
          </ac:spMkLst>
        </pc:spChg>
        <pc:spChg chg="mod">
          <ac:chgData name="Clements, William" userId="cbdb0636-a496-422a-8d40-98c53d494d26" providerId="ADAL" clId="{0903D0F6-239B-4DEA-B3F6-C6DC935D25D4}" dt="2022-01-07T20:21:41.626" v="780"/>
          <ac:spMkLst>
            <pc:docMk/>
            <pc:sldMk cId="125631802" sldId="270"/>
            <ac:spMk id="20" creationId="{2CBDB87C-1560-49EB-A063-F1849915732E}"/>
          </ac:spMkLst>
        </pc:spChg>
        <pc:spChg chg="mod">
          <ac:chgData name="Clements, William" userId="cbdb0636-a496-422a-8d40-98c53d494d26" providerId="ADAL" clId="{0903D0F6-239B-4DEA-B3F6-C6DC935D25D4}" dt="2022-01-07T20:21:41.626" v="780"/>
          <ac:spMkLst>
            <pc:docMk/>
            <pc:sldMk cId="125631802" sldId="270"/>
            <ac:spMk id="21" creationId="{E43EB314-6CCB-45BC-9A46-E672865982C8}"/>
          </ac:spMkLst>
        </pc:spChg>
        <pc:spChg chg="mod">
          <ac:chgData name="Clements, William" userId="cbdb0636-a496-422a-8d40-98c53d494d26" providerId="ADAL" clId="{0903D0F6-239B-4DEA-B3F6-C6DC935D25D4}" dt="2022-01-07T20:21:41.626" v="780"/>
          <ac:spMkLst>
            <pc:docMk/>
            <pc:sldMk cId="125631802" sldId="270"/>
            <ac:spMk id="22" creationId="{8E779331-89C0-48F1-823F-D91BD5008C5E}"/>
          </ac:spMkLst>
        </pc:spChg>
        <pc:spChg chg="mod">
          <ac:chgData name="Clements, William" userId="cbdb0636-a496-422a-8d40-98c53d494d26" providerId="ADAL" clId="{0903D0F6-239B-4DEA-B3F6-C6DC935D25D4}" dt="2022-01-07T20:21:41.626" v="780"/>
          <ac:spMkLst>
            <pc:docMk/>
            <pc:sldMk cId="125631802" sldId="270"/>
            <ac:spMk id="23" creationId="{367F1668-690E-4DEF-A148-BC0E1BA50EF6}"/>
          </ac:spMkLst>
        </pc:spChg>
        <pc:spChg chg="mod">
          <ac:chgData name="Clements, William" userId="cbdb0636-a496-422a-8d40-98c53d494d26" providerId="ADAL" clId="{0903D0F6-239B-4DEA-B3F6-C6DC935D25D4}" dt="2022-01-07T20:21:41.626" v="780"/>
          <ac:spMkLst>
            <pc:docMk/>
            <pc:sldMk cId="125631802" sldId="270"/>
            <ac:spMk id="24" creationId="{0195BE36-14B6-429A-9286-0335FA4A8463}"/>
          </ac:spMkLst>
        </pc:spChg>
        <pc:grpChg chg="add del mod">
          <ac:chgData name="Clements, William" userId="cbdb0636-a496-422a-8d40-98c53d494d26" providerId="ADAL" clId="{0903D0F6-239B-4DEA-B3F6-C6DC935D25D4}" dt="2022-01-07T20:21:37.448" v="779"/>
          <ac:grpSpMkLst>
            <pc:docMk/>
            <pc:sldMk cId="125631802" sldId="270"/>
            <ac:grpSpMk id="9" creationId="{5C76A9BF-C05C-4C2D-B66F-534BB1FAD774}"/>
          </ac:grpSpMkLst>
        </pc:grpChg>
        <pc:grpChg chg="add mod">
          <ac:chgData name="Clements, William" userId="cbdb0636-a496-422a-8d40-98c53d494d26" providerId="ADAL" clId="{0903D0F6-239B-4DEA-B3F6-C6DC935D25D4}" dt="2022-01-07T20:21:41.626" v="780"/>
          <ac:grpSpMkLst>
            <pc:docMk/>
            <pc:sldMk cId="125631802" sldId="270"/>
            <ac:grpSpMk id="17" creationId="{C5DA4947-9666-4B75-BB82-707FC703AAA4}"/>
          </ac:grpSpMkLst>
        </pc:grpChg>
        <pc:picChg chg="mod">
          <ac:chgData name="Clements, William" userId="cbdb0636-a496-422a-8d40-98c53d494d26" providerId="ADAL" clId="{0903D0F6-239B-4DEA-B3F6-C6DC935D25D4}" dt="2022-01-07T20:14:07.871" v="582" actId="14100"/>
          <ac:picMkLst>
            <pc:docMk/>
            <pc:sldMk cId="125631802" sldId="270"/>
            <ac:picMk id="7" creationId="{00000000-0000-0000-0000-000000000000}"/>
          </ac:picMkLst>
        </pc:picChg>
        <pc:picChg chg="mod">
          <ac:chgData name="Clements, William" userId="cbdb0636-a496-422a-8d40-98c53d494d26" providerId="ADAL" clId="{0903D0F6-239B-4DEA-B3F6-C6DC935D25D4}" dt="2022-01-07T22:42:46.363" v="851"/>
          <ac:picMkLst>
            <pc:docMk/>
            <pc:sldMk cId="125631802" sldId="270"/>
            <ac:picMk id="8" creationId="{00000000-0000-0000-0000-000000000000}"/>
          </ac:picMkLst>
        </pc:picChg>
      </pc:sldChg>
      <pc:sldChg chg="addSp modSp">
        <pc:chgData name="Clements, William" userId="cbdb0636-a496-422a-8d40-98c53d494d26" providerId="ADAL" clId="{0903D0F6-239B-4DEA-B3F6-C6DC935D25D4}" dt="2022-01-07T22:42:46.363" v="851"/>
        <pc:sldMkLst>
          <pc:docMk/>
          <pc:sldMk cId="3132915935" sldId="271"/>
        </pc:sldMkLst>
        <pc:spChg chg="mod">
          <ac:chgData name="Clements, William" userId="cbdb0636-a496-422a-8d40-98c53d494d26" providerId="ADAL" clId="{0903D0F6-239B-4DEA-B3F6-C6DC935D25D4}" dt="2022-01-07T22:42:46.363" v="851"/>
          <ac:spMkLst>
            <pc:docMk/>
            <pc:sldMk cId="3132915935" sldId="271"/>
            <ac:spMk id="2" creationId="{00000000-0000-0000-0000-000000000000}"/>
          </ac:spMkLst>
        </pc:spChg>
        <pc:spChg chg="mod">
          <ac:chgData name="Clements, William" userId="cbdb0636-a496-422a-8d40-98c53d494d26" providerId="ADAL" clId="{0903D0F6-239B-4DEA-B3F6-C6DC935D25D4}" dt="2022-01-07T22:42:46.363" v="851"/>
          <ac:spMkLst>
            <pc:docMk/>
            <pc:sldMk cId="3132915935" sldId="271"/>
            <ac:spMk id="3" creationId="{00000000-0000-0000-0000-000000000000}"/>
          </ac:spMkLst>
        </pc:spChg>
        <pc:spChg chg="mod">
          <ac:chgData name="Clements, William" userId="cbdb0636-a496-422a-8d40-98c53d494d26" providerId="ADAL" clId="{0903D0F6-239B-4DEA-B3F6-C6DC935D25D4}" dt="2022-01-07T22:42:46.363" v="851"/>
          <ac:spMkLst>
            <pc:docMk/>
            <pc:sldMk cId="3132915935" sldId="271"/>
            <ac:spMk id="5" creationId="{00000000-0000-0000-0000-000000000000}"/>
          </ac:spMkLst>
        </pc:spChg>
        <pc:spChg chg="mod">
          <ac:chgData name="Clements, William" userId="cbdb0636-a496-422a-8d40-98c53d494d26" providerId="ADAL" clId="{0903D0F6-239B-4DEA-B3F6-C6DC935D25D4}" dt="2022-01-07T20:21:42.771" v="781"/>
          <ac:spMkLst>
            <pc:docMk/>
            <pc:sldMk cId="3132915935" sldId="271"/>
            <ac:spMk id="10" creationId="{EF22DB6A-1E0E-4BD3-A396-DE24DAA6F210}"/>
          </ac:spMkLst>
        </pc:spChg>
        <pc:spChg chg="mod">
          <ac:chgData name="Clements, William" userId="cbdb0636-a496-422a-8d40-98c53d494d26" providerId="ADAL" clId="{0903D0F6-239B-4DEA-B3F6-C6DC935D25D4}" dt="2022-01-07T20:21:42.771" v="781"/>
          <ac:spMkLst>
            <pc:docMk/>
            <pc:sldMk cId="3132915935" sldId="271"/>
            <ac:spMk id="11" creationId="{4C666C6F-D125-4142-9EBF-9BDA4CFEA4D4}"/>
          </ac:spMkLst>
        </pc:spChg>
        <pc:spChg chg="mod">
          <ac:chgData name="Clements, William" userId="cbdb0636-a496-422a-8d40-98c53d494d26" providerId="ADAL" clId="{0903D0F6-239B-4DEA-B3F6-C6DC935D25D4}" dt="2022-01-07T20:21:42.771" v="781"/>
          <ac:spMkLst>
            <pc:docMk/>
            <pc:sldMk cId="3132915935" sldId="271"/>
            <ac:spMk id="12" creationId="{45BC24A8-0866-4DA7-90E6-8613039DC8FF}"/>
          </ac:spMkLst>
        </pc:spChg>
        <pc:spChg chg="mod">
          <ac:chgData name="Clements, William" userId="cbdb0636-a496-422a-8d40-98c53d494d26" providerId="ADAL" clId="{0903D0F6-239B-4DEA-B3F6-C6DC935D25D4}" dt="2022-01-07T20:21:42.771" v="781"/>
          <ac:spMkLst>
            <pc:docMk/>
            <pc:sldMk cId="3132915935" sldId="271"/>
            <ac:spMk id="13" creationId="{A5607D63-DBA3-4721-A466-498C977ECF43}"/>
          </ac:spMkLst>
        </pc:spChg>
        <pc:spChg chg="mod">
          <ac:chgData name="Clements, William" userId="cbdb0636-a496-422a-8d40-98c53d494d26" providerId="ADAL" clId="{0903D0F6-239B-4DEA-B3F6-C6DC935D25D4}" dt="2022-01-07T20:21:42.771" v="781"/>
          <ac:spMkLst>
            <pc:docMk/>
            <pc:sldMk cId="3132915935" sldId="271"/>
            <ac:spMk id="14" creationId="{360DDCD6-D069-4B05-B6EF-65B5D34594BF}"/>
          </ac:spMkLst>
        </pc:spChg>
        <pc:spChg chg="mod">
          <ac:chgData name="Clements, William" userId="cbdb0636-a496-422a-8d40-98c53d494d26" providerId="ADAL" clId="{0903D0F6-239B-4DEA-B3F6-C6DC935D25D4}" dt="2022-01-07T20:21:42.771" v="781"/>
          <ac:spMkLst>
            <pc:docMk/>
            <pc:sldMk cId="3132915935" sldId="271"/>
            <ac:spMk id="15" creationId="{CA6D0579-BB1F-4BEC-A58C-326BDA18E254}"/>
          </ac:spMkLst>
        </pc:spChg>
        <pc:spChg chg="mod">
          <ac:chgData name="Clements, William" userId="cbdb0636-a496-422a-8d40-98c53d494d26" providerId="ADAL" clId="{0903D0F6-239B-4DEA-B3F6-C6DC935D25D4}" dt="2022-01-07T20:21:42.771" v="781"/>
          <ac:spMkLst>
            <pc:docMk/>
            <pc:sldMk cId="3132915935" sldId="271"/>
            <ac:spMk id="16" creationId="{1197058C-CB92-4A92-9EFD-DEB973D71BCB}"/>
          </ac:spMkLst>
        </pc:spChg>
        <pc:grpChg chg="add mod">
          <ac:chgData name="Clements, William" userId="cbdb0636-a496-422a-8d40-98c53d494d26" providerId="ADAL" clId="{0903D0F6-239B-4DEA-B3F6-C6DC935D25D4}" dt="2022-01-07T20:21:42.771" v="781"/>
          <ac:grpSpMkLst>
            <pc:docMk/>
            <pc:sldMk cId="3132915935" sldId="271"/>
            <ac:grpSpMk id="9" creationId="{EB7C10BD-4BDE-42CB-B4FA-A90D83B177BC}"/>
          </ac:grpSpMkLst>
        </pc:grpChg>
      </pc:sldChg>
      <pc:sldChg chg="addSp modSp">
        <pc:chgData name="Clements, William" userId="cbdb0636-a496-422a-8d40-98c53d494d26" providerId="ADAL" clId="{0903D0F6-239B-4DEA-B3F6-C6DC935D25D4}" dt="2022-01-07T22:42:46.363" v="851"/>
        <pc:sldMkLst>
          <pc:docMk/>
          <pc:sldMk cId="3088658875" sldId="272"/>
        </pc:sldMkLst>
        <pc:spChg chg="mod">
          <ac:chgData name="Clements, William" userId="cbdb0636-a496-422a-8d40-98c53d494d26" providerId="ADAL" clId="{0903D0F6-239B-4DEA-B3F6-C6DC935D25D4}" dt="2022-01-07T22:42:46.363" v="851"/>
          <ac:spMkLst>
            <pc:docMk/>
            <pc:sldMk cId="3088658875" sldId="272"/>
            <ac:spMk id="2" creationId="{00000000-0000-0000-0000-000000000000}"/>
          </ac:spMkLst>
        </pc:spChg>
        <pc:spChg chg="mod">
          <ac:chgData name="Clements, William" userId="cbdb0636-a496-422a-8d40-98c53d494d26" providerId="ADAL" clId="{0903D0F6-239B-4DEA-B3F6-C6DC935D25D4}" dt="2022-01-07T22:42:46.363" v="851"/>
          <ac:spMkLst>
            <pc:docMk/>
            <pc:sldMk cId="3088658875" sldId="272"/>
            <ac:spMk id="3" creationId="{00000000-0000-0000-0000-000000000000}"/>
          </ac:spMkLst>
        </pc:spChg>
        <pc:spChg chg="mod">
          <ac:chgData name="Clements, William" userId="cbdb0636-a496-422a-8d40-98c53d494d26" providerId="ADAL" clId="{0903D0F6-239B-4DEA-B3F6-C6DC935D25D4}" dt="2022-01-07T22:42:46.363" v="851"/>
          <ac:spMkLst>
            <pc:docMk/>
            <pc:sldMk cId="3088658875" sldId="272"/>
            <ac:spMk id="5" creationId="{00000000-0000-0000-0000-000000000000}"/>
          </ac:spMkLst>
        </pc:spChg>
        <pc:spChg chg="mod">
          <ac:chgData name="Clements, William" userId="cbdb0636-a496-422a-8d40-98c53d494d26" providerId="ADAL" clId="{0903D0F6-239B-4DEA-B3F6-C6DC935D25D4}" dt="2022-01-07T20:21:44.804" v="783"/>
          <ac:spMkLst>
            <pc:docMk/>
            <pc:sldMk cId="3088658875" sldId="272"/>
            <ac:spMk id="8" creationId="{9DC8B87A-7686-458D-A4A0-259F6222E5F0}"/>
          </ac:spMkLst>
        </pc:spChg>
        <pc:spChg chg="mod">
          <ac:chgData name="Clements, William" userId="cbdb0636-a496-422a-8d40-98c53d494d26" providerId="ADAL" clId="{0903D0F6-239B-4DEA-B3F6-C6DC935D25D4}" dt="2022-01-07T20:21:44.804" v="783"/>
          <ac:spMkLst>
            <pc:docMk/>
            <pc:sldMk cId="3088658875" sldId="272"/>
            <ac:spMk id="9" creationId="{393E1A7C-F6E3-4E2C-9756-6CB9DD428147}"/>
          </ac:spMkLst>
        </pc:spChg>
        <pc:spChg chg="mod">
          <ac:chgData name="Clements, William" userId="cbdb0636-a496-422a-8d40-98c53d494d26" providerId="ADAL" clId="{0903D0F6-239B-4DEA-B3F6-C6DC935D25D4}" dt="2022-01-07T20:21:44.804" v="783"/>
          <ac:spMkLst>
            <pc:docMk/>
            <pc:sldMk cId="3088658875" sldId="272"/>
            <ac:spMk id="11" creationId="{C4F460D1-16BD-4E46-A513-22047FD13AC5}"/>
          </ac:spMkLst>
        </pc:spChg>
        <pc:spChg chg="mod">
          <ac:chgData name="Clements, William" userId="cbdb0636-a496-422a-8d40-98c53d494d26" providerId="ADAL" clId="{0903D0F6-239B-4DEA-B3F6-C6DC935D25D4}" dt="2022-01-07T20:21:44.804" v="783"/>
          <ac:spMkLst>
            <pc:docMk/>
            <pc:sldMk cId="3088658875" sldId="272"/>
            <ac:spMk id="13" creationId="{F5D67B7C-F734-4AF4-97E9-D9E5B654E73E}"/>
          </ac:spMkLst>
        </pc:spChg>
        <pc:spChg chg="mod">
          <ac:chgData name="Clements, William" userId="cbdb0636-a496-422a-8d40-98c53d494d26" providerId="ADAL" clId="{0903D0F6-239B-4DEA-B3F6-C6DC935D25D4}" dt="2022-01-07T20:21:44.804" v="783"/>
          <ac:spMkLst>
            <pc:docMk/>
            <pc:sldMk cId="3088658875" sldId="272"/>
            <ac:spMk id="14" creationId="{372BB7E4-ECD5-49AC-A985-777C47450D42}"/>
          </ac:spMkLst>
        </pc:spChg>
        <pc:spChg chg="mod">
          <ac:chgData name="Clements, William" userId="cbdb0636-a496-422a-8d40-98c53d494d26" providerId="ADAL" clId="{0903D0F6-239B-4DEA-B3F6-C6DC935D25D4}" dt="2022-01-07T20:21:44.804" v="783"/>
          <ac:spMkLst>
            <pc:docMk/>
            <pc:sldMk cId="3088658875" sldId="272"/>
            <ac:spMk id="15" creationId="{310ED7AE-4DAE-4F56-A57F-7DF93E2839C4}"/>
          </ac:spMkLst>
        </pc:spChg>
        <pc:spChg chg="mod">
          <ac:chgData name="Clements, William" userId="cbdb0636-a496-422a-8d40-98c53d494d26" providerId="ADAL" clId="{0903D0F6-239B-4DEA-B3F6-C6DC935D25D4}" dt="2022-01-07T20:21:44.804" v="783"/>
          <ac:spMkLst>
            <pc:docMk/>
            <pc:sldMk cId="3088658875" sldId="272"/>
            <ac:spMk id="16" creationId="{410C4698-A7C6-448E-A381-2F5B58D2BD44}"/>
          </ac:spMkLst>
        </pc:spChg>
        <pc:grpChg chg="add mod">
          <ac:chgData name="Clements, William" userId="cbdb0636-a496-422a-8d40-98c53d494d26" providerId="ADAL" clId="{0903D0F6-239B-4DEA-B3F6-C6DC935D25D4}" dt="2022-01-07T20:21:44.804" v="783"/>
          <ac:grpSpMkLst>
            <pc:docMk/>
            <pc:sldMk cId="3088658875" sldId="272"/>
            <ac:grpSpMk id="7" creationId="{26D4AE25-57AD-43FE-B336-601FD22D03ED}"/>
          </ac:grpSpMkLst>
        </pc:grpChg>
      </pc:sldChg>
      <pc:sldChg chg="addSp modSp">
        <pc:chgData name="Clements, William" userId="cbdb0636-a496-422a-8d40-98c53d494d26" providerId="ADAL" clId="{0903D0F6-239B-4DEA-B3F6-C6DC935D25D4}" dt="2022-01-07T22:42:46.363" v="851"/>
        <pc:sldMkLst>
          <pc:docMk/>
          <pc:sldMk cId="715286124" sldId="273"/>
        </pc:sldMkLst>
        <pc:spChg chg="mod">
          <ac:chgData name="Clements, William" userId="cbdb0636-a496-422a-8d40-98c53d494d26" providerId="ADAL" clId="{0903D0F6-239B-4DEA-B3F6-C6DC935D25D4}" dt="2022-01-07T22:42:46.363" v="851"/>
          <ac:spMkLst>
            <pc:docMk/>
            <pc:sldMk cId="715286124" sldId="273"/>
            <ac:spMk id="2" creationId="{00000000-0000-0000-0000-000000000000}"/>
          </ac:spMkLst>
        </pc:spChg>
        <pc:spChg chg="mod">
          <ac:chgData name="Clements, William" userId="cbdb0636-a496-422a-8d40-98c53d494d26" providerId="ADAL" clId="{0903D0F6-239B-4DEA-B3F6-C6DC935D25D4}" dt="2022-01-07T22:42:46.363" v="851"/>
          <ac:spMkLst>
            <pc:docMk/>
            <pc:sldMk cId="715286124" sldId="273"/>
            <ac:spMk id="3" creationId="{00000000-0000-0000-0000-000000000000}"/>
          </ac:spMkLst>
        </pc:spChg>
        <pc:spChg chg="mod">
          <ac:chgData name="Clements, William" userId="cbdb0636-a496-422a-8d40-98c53d494d26" providerId="ADAL" clId="{0903D0F6-239B-4DEA-B3F6-C6DC935D25D4}" dt="2022-01-07T22:42:46.363" v="851"/>
          <ac:spMkLst>
            <pc:docMk/>
            <pc:sldMk cId="715286124" sldId="273"/>
            <ac:spMk id="5" creationId="{00000000-0000-0000-0000-000000000000}"/>
          </ac:spMkLst>
        </pc:spChg>
        <pc:spChg chg="mod">
          <ac:chgData name="Clements, William" userId="cbdb0636-a496-422a-8d40-98c53d494d26" providerId="ADAL" clId="{0903D0F6-239B-4DEA-B3F6-C6DC935D25D4}" dt="2022-01-07T20:21:45.690" v="784"/>
          <ac:spMkLst>
            <pc:docMk/>
            <pc:sldMk cId="715286124" sldId="273"/>
            <ac:spMk id="10" creationId="{C7737D11-F9EA-4BDC-876F-CF44DC436E1E}"/>
          </ac:spMkLst>
        </pc:spChg>
        <pc:spChg chg="mod">
          <ac:chgData name="Clements, William" userId="cbdb0636-a496-422a-8d40-98c53d494d26" providerId="ADAL" clId="{0903D0F6-239B-4DEA-B3F6-C6DC935D25D4}" dt="2022-01-07T20:21:45.690" v="784"/>
          <ac:spMkLst>
            <pc:docMk/>
            <pc:sldMk cId="715286124" sldId="273"/>
            <ac:spMk id="11" creationId="{DE6DF3C7-6398-4B06-AABF-A297845AF730}"/>
          </ac:spMkLst>
        </pc:spChg>
        <pc:spChg chg="mod">
          <ac:chgData name="Clements, William" userId="cbdb0636-a496-422a-8d40-98c53d494d26" providerId="ADAL" clId="{0903D0F6-239B-4DEA-B3F6-C6DC935D25D4}" dt="2022-01-07T20:21:45.690" v="784"/>
          <ac:spMkLst>
            <pc:docMk/>
            <pc:sldMk cId="715286124" sldId="273"/>
            <ac:spMk id="12" creationId="{8560F204-5D91-4ACD-8963-34EACD1B2BE3}"/>
          </ac:spMkLst>
        </pc:spChg>
        <pc:spChg chg="mod">
          <ac:chgData name="Clements, William" userId="cbdb0636-a496-422a-8d40-98c53d494d26" providerId="ADAL" clId="{0903D0F6-239B-4DEA-B3F6-C6DC935D25D4}" dt="2022-01-07T20:21:45.690" v="784"/>
          <ac:spMkLst>
            <pc:docMk/>
            <pc:sldMk cId="715286124" sldId="273"/>
            <ac:spMk id="13" creationId="{26C0138B-7E04-43BF-A553-205FF3389716}"/>
          </ac:spMkLst>
        </pc:spChg>
        <pc:spChg chg="mod">
          <ac:chgData name="Clements, William" userId="cbdb0636-a496-422a-8d40-98c53d494d26" providerId="ADAL" clId="{0903D0F6-239B-4DEA-B3F6-C6DC935D25D4}" dt="2022-01-07T20:21:45.690" v="784"/>
          <ac:spMkLst>
            <pc:docMk/>
            <pc:sldMk cId="715286124" sldId="273"/>
            <ac:spMk id="14" creationId="{60AD5C07-AE78-4C77-BEB8-836ED02569B7}"/>
          </ac:spMkLst>
        </pc:spChg>
        <pc:spChg chg="mod">
          <ac:chgData name="Clements, William" userId="cbdb0636-a496-422a-8d40-98c53d494d26" providerId="ADAL" clId="{0903D0F6-239B-4DEA-B3F6-C6DC935D25D4}" dt="2022-01-07T20:21:45.690" v="784"/>
          <ac:spMkLst>
            <pc:docMk/>
            <pc:sldMk cId="715286124" sldId="273"/>
            <ac:spMk id="15" creationId="{3A5C19BB-0688-460A-ADE0-0B5158EF46A7}"/>
          </ac:spMkLst>
        </pc:spChg>
        <pc:spChg chg="mod">
          <ac:chgData name="Clements, William" userId="cbdb0636-a496-422a-8d40-98c53d494d26" providerId="ADAL" clId="{0903D0F6-239B-4DEA-B3F6-C6DC935D25D4}" dt="2022-01-07T20:21:45.690" v="784"/>
          <ac:spMkLst>
            <pc:docMk/>
            <pc:sldMk cId="715286124" sldId="273"/>
            <ac:spMk id="16" creationId="{5CD25AED-9C1F-4BDC-8827-68F765944724}"/>
          </ac:spMkLst>
        </pc:spChg>
        <pc:grpChg chg="add mod">
          <ac:chgData name="Clements, William" userId="cbdb0636-a496-422a-8d40-98c53d494d26" providerId="ADAL" clId="{0903D0F6-239B-4DEA-B3F6-C6DC935D25D4}" dt="2022-01-07T20:21:45.690" v="784"/>
          <ac:grpSpMkLst>
            <pc:docMk/>
            <pc:sldMk cId="715286124" sldId="273"/>
            <ac:grpSpMk id="9" creationId="{789037A1-7F46-474F-9FF5-D64F206D1E89}"/>
          </ac:grpSpMkLst>
        </pc:grpChg>
        <pc:picChg chg="mod">
          <ac:chgData name="Clements, William" userId="cbdb0636-a496-422a-8d40-98c53d494d26" providerId="ADAL" clId="{0903D0F6-239B-4DEA-B3F6-C6DC935D25D4}" dt="2022-01-07T22:42:46.363" v="851"/>
          <ac:picMkLst>
            <pc:docMk/>
            <pc:sldMk cId="715286124" sldId="273"/>
            <ac:picMk id="8" creationId="{00000000-0000-0000-0000-000000000000}"/>
          </ac:picMkLst>
        </pc:picChg>
      </pc:sldChg>
      <pc:sldChg chg="addSp modSp">
        <pc:chgData name="Clements, William" userId="cbdb0636-a496-422a-8d40-98c53d494d26" providerId="ADAL" clId="{0903D0F6-239B-4DEA-B3F6-C6DC935D25D4}" dt="2022-01-07T22:42:46.363" v="851"/>
        <pc:sldMkLst>
          <pc:docMk/>
          <pc:sldMk cId="243496909" sldId="275"/>
        </pc:sldMkLst>
        <pc:spChg chg="mod">
          <ac:chgData name="Clements, William" userId="cbdb0636-a496-422a-8d40-98c53d494d26" providerId="ADAL" clId="{0903D0F6-239B-4DEA-B3F6-C6DC935D25D4}" dt="2022-01-07T22:42:46.363" v="851"/>
          <ac:spMkLst>
            <pc:docMk/>
            <pc:sldMk cId="243496909" sldId="275"/>
            <ac:spMk id="2" creationId="{3BCAF6EE-F3D5-4E61-B035-7878E7A985BA}"/>
          </ac:spMkLst>
        </pc:spChg>
        <pc:spChg chg="mod">
          <ac:chgData name="Clements, William" userId="cbdb0636-a496-422a-8d40-98c53d494d26" providerId="ADAL" clId="{0903D0F6-239B-4DEA-B3F6-C6DC935D25D4}" dt="2022-01-07T20:21:43.906" v="782"/>
          <ac:spMkLst>
            <pc:docMk/>
            <pc:sldMk cId="243496909" sldId="275"/>
            <ac:spMk id="7" creationId="{0E0CB79F-8041-4B52-B992-B1F410112B1B}"/>
          </ac:spMkLst>
        </pc:spChg>
        <pc:spChg chg="mod">
          <ac:chgData name="Clements, William" userId="cbdb0636-a496-422a-8d40-98c53d494d26" providerId="ADAL" clId="{0903D0F6-239B-4DEA-B3F6-C6DC935D25D4}" dt="2022-01-07T20:21:43.906" v="782"/>
          <ac:spMkLst>
            <pc:docMk/>
            <pc:sldMk cId="243496909" sldId="275"/>
            <ac:spMk id="9" creationId="{D004F36B-9B73-407C-997D-97C7055A5CEB}"/>
          </ac:spMkLst>
        </pc:spChg>
        <pc:spChg chg="mod">
          <ac:chgData name="Clements, William" userId="cbdb0636-a496-422a-8d40-98c53d494d26" providerId="ADAL" clId="{0903D0F6-239B-4DEA-B3F6-C6DC935D25D4}" dt="2022-01-07T20:21:43.906" v="782"/>
          <ac:spMkLst>
            <pc:docMk/>
            <pc:sldMk cId="243496909" sldId="275"/>
            <ac:spMk id="10" creationId="{66C78E50-2E5E-4DA8-A728-F0353E9139C8}"/>
          </ac:spMkLst>
        </pc:spChg>
        <pc:spChg chg="mod">
          <ac:chgData name="Clements, William" userId="cbdb0636-a496-422a-8d40-98c53d494d26" providerId="ADAL" clId="{0903D0F6-239B-4DEA-B3F6-C6DC935D25D4}" dt="2022-01-07T20:21:43.906" v="782"/>
          <ac:spMkLst>
            <pc:docMk/>
            <pc:sldMk cId="243496909" sldId="275"/>
            <ac:spMk id="11" creationId="{C167C9C8-5516-4263-9BB9-1D29FFA5DDCB}"/>
          </ac:spMkLst>
        </pc:spChg>
        <pc:spChg chg="mod">
          <ac:chgData name="Clements, William" userId="cbdb0636-a496-422a-8d40-98c53d494d26" providerId="ADAL" clId="{0903D0F6-239B-4DEA-B3F6-C6DC935D25D4}" dt="2022-01-07T20:21:43.906" v="782"/>
          <ac:spMkLst>
            <pc:docMk/>
            <pc:sldMk cId="243496909" sldId="275"/>
            <ac:spMk id="13" creationId="{FB4A469A-D6E4-461B-BC3D-AADD0FEA18EE}"/>
          </ac:spMkLst>
        </pc:spChg>
        <pc:spChg chg="mod">
          <ac:chgData name="Clements, William" userId="cbdb0636-a496-422a-8d40-98c53d494d26" providerId="ADAL" clId="{0903D0F6-239B-4DEA-B3F6-C6DC935D25D4}" dt="2022-01-07T20:21:43.906" v="782"/>
          <ac:spMkLst>
            <pc:docMk/>
            <pc:sldMk cId="243496909" sldId="275"/>
            <ac:spMk id="15" creationId="{ED908B53-3D34-422B-898C-0C086C740B27}"/>
          </ac:spMkLst>
        </pc:spChg>
        <pc:spChg chg="mod">
          <ac:chgData name="Clements, William" userId="cbdb0636-a496-422a-8d40-98c53d494d26" providerId="ADAL" clId="{0903D0F6-239B-4DEA-B3F6-C6DC935D25D4}" dt="2022-01-07T20:21:43.906" v="782"/>
          <ac:spMkLst>
            <pc:docMk/>
            <pc:sldMk cId="243496909" sldId="275"/>
            <ac:spMk id="16" creationId="{FB4A9D6F-972A-4CA6-B9E9-5B0708F6E305}"/>
          </ac:spMkLst>
        </pc:spChg>
        <pc:grpChg chg="add mod">
          <ac:chgData name="Clements, William" userId="cbdb0636-a496-422a-8d40-98c53d494d26" providerId="ADAL" clId="{0903D0F6-239B-4DEA-B3F6-C6DC935D25D4}" dt="2022-01-07T20:21:43.906" v="782"/>
          <ac:grpSpMkLst>
            <pc:docMk/>
            <pc:sldMk cId="243496909" sldId="275"/>
            <ac:grpSpMk id="6" creationId="{75DEE33F-DD12-4E2C-A7CB-CD84BB6839C8}"/>
          </ac:grpSpMkLst>
        </pc:grpChg>
      </pc:sldChg>
      <pc:sldChg chg="addSp modSp">
        <pc:chgData name="Clements, William" userId="cbdb0636-a496-422a-8d40-98c53d494d26" providerId="ADAL" clId="{0903D0F6-239B-4DEA-B3F6-C6DC935D25D4}" dt="2022-01-07T22:42:46.363" v="851"/>
        <pc:sldMkLst>
          <pc:docMk/>
          <pc:sldMk cId="157118466" sldId="276"/>
        </pc:sldMkLst>
        <pc:spChg chg="mod">
          <ac:chgData name="Clements, William" userId="cbdb0636-a496-422a-8d40-98c53d494d26" providerId="ADAL" clId="{0903D0F6-239B-4DEA-B3F6-C6DC935D25D4}" dt="2022-01-07T22:42:46.363" v="851"/>
          <ac:spMkLst>
            <pc:docMk/>
            <pc:sldMk cId="157118466" sldId="276"/>
            <ac:spMk id="2" creationId="{73543F84-A832-4C25-A19B-F6D47F97907B}"/>
          </ac:spMkLst>
        </pc:spChg>
        <pc:spChg chg="mod">
          <ac:chgData name="Clements, William" userId="cbdb0636-a496-422a-8d40-98c53d494d26" providerId="ADAL" clId="{0903D0F6-239B-4DEA-B3F6-C6DC935D25D4}" dt="2022-01-07T20:21:52.187" v="787"/>
          <ac:spMkLst>
            <pc:docMk/>
            <pc:sldMk cId="157118466" sldId="276"/>
            <ac:spMk id="7" creationId="{21CBF08D-219F-4FC8-9A95-2821BBB4BAE8}"/>
          </ac:spMkLst>
        </pc:spChg>
        <pc:spChg chg="mod">
          <ac:chgData name="Clements, William" userId="cbdb0636-a496-422a-8d40-98c53d494d26" providerId="ADAL" clId="{0903D0F6-239B-4DEA-B3F6-C6DC935D25D4}" dt="2022-01-07T20:21:52.187" v="787"/>
          <ac:spMkLst>
            <pc:docMk/>
            <pc:sldMk cId="157118466" sldId="276"/>
            <ac:spMk id="8" creationId="{52CB8C27-E7D5-4CDA-BB9B-F7A38274579D}"/>
          </ac:spMkLst>
        </pc:spChg>
        <pc:spChg chg="mod">
          <ac:chgData name="Clements, William" userId="cbdb0636-a496-422a-8d40-98c53d494d26" providerId="ADAL" clId="{0903D0F6-239B-4DEA-B3F6-C6DC935D25D4}" dt="2022-01-07T20:21:52.187" v="787"/>
          <ac:spMkLst>
            <pc:docMk/>
            <pc:sldMk cId="157118466" sldId="276"/>
            <ac:spMk id="10" creationId="{EFF81DAC-6661-4924-A32C-3BDDA54D0669}"/>
          </ac:spMkLst>
        </pc:spChg>
        <pc:spChg chg="mod">
          <ac:chgData name="Clements, William" userId="cbdb0636-a496-422a-8d40-98c53d494d26" providerId="ADAL" clId="{0903D0F6-239B-4DEA-B3F6-C6DC935D25D4}" dt="2022-01-07T20:21:52.187" v="787"/>
          <ac:spMkLst>
            <pc:docMk/>
            <pc:sldMk cId="157118466" sldId="276"/>
            <ac:spMk id="11" creationId="{E8AACDF4-09D0-40A7-8877-B4BFAC06D124}"/>
          </ac:spMkLst>
        </pc:spChg>
        <pc:spChg chg="mod">
          <ac:chgData name="Clements, William" userId="cbdb0636-a496-422a-8d40-98c53d494d26" providerId="ADAL" clId="{0903D0F6-239B-4DEA-B3F6-C6DC935D25D4}" dt="2022-01-07T20:21:52.187" v="787"/>
          <ac:spMkLst>
            <pc:docMk/>
            <pc:sldMk cId="157118466" sldId="276"/>
            <ac:spMk id="12" creationId="{6D108737-F3FA-4654-8D4B-30AC42FE3990}"/>
          </ac:spMkLst>
        </pc:spChg>
        <pc:spChg chg="mod">
          <ac:chgData name="Clements, William" userId="cbdb0636-a496-422a-8d40-98c53d494d26" providerId="ADAL" clId="{0903D0F6-239B-4DEA-B3F6-C6DC935D25D4}" dt="2022-01-07T20:21:52.187" v="787"/>
          <ac:spMkLst>
            <pc:docMk/>
            <pc:sldMk cId="157118466" sldId="276"/>
            <ac:spMk id="13" creationId="{20FD4FDB-1AD3-4E2B-B877-6579AE268B82}"/>
          </ac:spMkLst>
        </pc:spChg>
        <pc:spChg chg="mod">
          <ac:chgData name="Clements, William" userId="cbdb0636-a496-422a-8d40-98c53d494d26" providerId="ADAL" clId="{0903D0F6-239B-4DEA-B3F6-C6DC935D25D4}" dt="2022-01-07T20:21:52.187" v="787"/>
          <ac:spMkLst>
            <pc:docMk/>
            <pc:sldMk cId="157118466" sldId="276"/>
            <ac:spMk id="14" creationId="{74C78CBC-0F74-436F-9E19-F7B982BD1018}"/>
          </ac:spMkLst>
        </pc:spChg>
        <pc:grpChg chg="add mod">
          <ac:chgData name="Clements, William" userId="cbdb0636-a496-422a-8d40-98c53d494d26" providerId="ADAL" clId="{0903D0F6-239B-4DEA-B3F6-C6DC935D25D4}" dt="2022-01-07T20:21:52.187" v="787"/>
          <ac:grpSpMkLst>
            <pc:docMk/>
            <pc:sldMk cId="157118466" sldId="276"/>
            <ac:grpSpMk id="6" creationId="{BADF263D-84F6-45A3-8DAE-8C19A0F9805E}"/>
          </ac:grpSpMkLst>
        </pc:grpChg>
      </pc:sldChg>
      <pc:sldChg chg="addSp modSp">
        <pc:chgData name="Clements, William" userId="cbdb0636-a496-422a-8d40-98c53d494d26" providerId="ADAL" clId="{0903D0F6-239B-4DEA-B3F6-C6DC935D25D4}" dt="2022-01-07T22:42:46.363" v="851"/>
        <pc:sldMkLst>
          <pc:docMk/>
          <pc:sldMk cId="2749457329" sldId="277"/>
        </pc:sldMkLst>
        <pc:spChg chg="mod">
          <ac:chgData name="Clements, William" userId="cbdb0636-a496-422a-8d40-98c53d494d26" providerId="ADAL" clId="{0903D0F6-239B-4DEA-B3F6-C6DC935D25D4}" dt="2022-01-07T22:42:46.363" v="851"/>
          <ac:spMkLst>
            <pc:docMk/>
            <pc:sldMk cId="2749457329" sldId="277"/>
            <ac:spMk id="2" creationId="{F7FB9FF6-8ABD-4312-8FC7-0576F8D75AA4}"/>
          </ac:spMkLst>
        </pc:spChg>
        <pc:spChg chg="mod">
          <ac:chgData name="Clements, William" userId="cbdb0636-a496-422a-8d40-98c53d494d26" providerId="ADAL" clId="{0903D0F6-239B-4DEA-B3F6-C6DC935D25D4}" dt="2022-01-07T20:22:00.811" v="791"/>
          <ac:spMkLst>
            <pc:docMk/>
            <pc:sldMk cId="2749457329" sldId="277"/>
            <ac:spMk id="8" creationId="{A94D3314-B5BB-4EB3-B851-4A4FEAD3A794}"/>
          </ac:spMkLst>
        </pc:spChg>
        <pc:spChg chg="mod">
          <ac:chgData name="Clements, William" userId="cbdb0636-a496-422a-8d40-98c53d494d26" providerId="ADAL" clId="{0903D0F6-239B-4DEA-B3F6-C6DC935D25D4}" dt="2022-01-07T20:22:00.811" v="791"/>
          <ac:spMkLst>
            <pc:docMk/>
            <pc:sldMk cId="2749457329" sldId="277"/>
            <ac:spMk id="9" creationId="{9482FB54-D44D-4D37-BD11-F04D51D9DCD1}"/>
          </ac:spMkLst>
        </pc:spChg>
        <pc:spChg chg="mod">
          <ac:chgData name="Clements, William" userId="cbdb0636-a496-422a-8d40-98c53d494d26" providerId="ADAL" clId="{0903D0F6-239B-4DEA-B3F6-C6DC935D25D4}" dt="2022-01-07T20:22:00.811" v="791"/>
          <ac:spMkLst>
            <pc:docMk/>
            <pc:sldMk cId="2749457329" sldId="277"/>
            <ac:spMk id="10" creationId="{17F3F1BA-8A5C-441F-B972-6F3DA1E90CFA}"/>
          </ac:spMkLst>
        </pc:spChg>
        <pc:spChg chg="mod">
          <ac:chgData name="Clements, William" userId="cbdb0636-a496-422a-8d40-98c53d494d26" providerId="ADAL" clId="{0903D0F6-239B-4DEA-B3F6-C6DC935D25D4}" dt="2022-01-07T20:22:00.811" v="791"/>
          <ac:spMkLst>
            <pc:docMk/>
            <pc:sldMk cId="2749457329" sldId="277"/>
            <ac:spMk id="11" creationId="{F143E885-2E8D-4929-A988-D6D6FE047A32}"/>
          </ac:spMkLst>
        </pc:spChg>
        <pc:spChg chg="mod">
          <ac:chgData name="Clements, William" userId="cbdb0636-a496-422a-8d40-98c53d494d26" providerId="ADAL" clId="{0903D0F6-239B-4DEA-B3F6-C6DC935D25D4}" dt="2022-01-07T20:22:00.811" v="791"/>
          <ac:spMkLst>
            <pc:docMk/>
            <pc:sldMk cId="2749457329" sldId="277"/>
            <ac:spMk id="12" creationId="{B89735DE-CC6F-4210-A93B-849AAC0CE6A9}"/>
          </ac:spMkLst>
        </pc:spChg>
        <pc:spChg chg="mod">
          <ac:chgData name="Clements, William" userId="cbdb0636-a496-422a-8d40-98c53d494d26" providerId="ADAL" clId="{0903D0F6-239B-4DEA-B3F6-C6DC935D25D4}" dt="2022-01-07T20:22:00.811" v="791"/>
          <ac:spMkLst>
            <pc:docMk/>
            <pc:sldMk cId="2749457329" sldId="277"/>
            <ac:spMk id="13" creationId="{88485F08-371F-4DFF-A344-E5C6658402E2}"/>
          </ac:spMkLst>
        </pc:spChg>
        <pc:spChg chg="mod">
          <ac:chgData name="Clements, William" userId="cbdb0636-a496-422a-8d40-98c53d494d26" providerId="ADAL" clId="{0903D0F6-239B-4DEA-B3F6-C6DC935D25D4}" dt="2022-01-07T20:22:00.811" v="791"/>
          <ac:spMkLst>
            <pc:docMk/>
            <pc:sldMk cId="2749457329" sldId="277"/>
            <ac:spMk id="14" creationId="{DAB02DFD-45AA-4FBD-9F0A-3BDDEC4A61DE}"/>
          </ac:spMkLst>
        </pc:spChg>
        <pc:grpChg chg="add mod">
          <ac:chgData name="Clements, William" userId="cbdb0636-a496-422a-8d40-98c53d494d26" providerId="ADAL" clId="{0903D0F6-239B-4DEA-B3F6-C6DC935D25D4}" dt="2022-01-07T20:22:00.811" v="791"/>
          <ac:grpSpMkLst>
            <pc:docMk/>
            <pc:sldMk cId="2749457329" sldId="277"/>
            <ac:grpSpMk id="6" creationId="{69B5D118-F710-42AC-B1B9-7DFBA71D3407}"/>
          </ac:grpSpMkLst>
        </pc:grpChg>
        <pc:picChg chg="mod">
          <ac:chgData name="Clements, William" userId="cbdb0636-a496-422a-8d40-98c53d494d26" providerId="ADAL" clId="{0903D0F6-239B-4DEA-B3F6-C6DC935D25D4}" dt="2022-01-07T22:42:46.363" v="851"/>
          <ac:picMkLst>
            <pc:docMk/>
            <pc:sldMk cId="2749457329" sldId="277"/>
            <ac:picMk id="5" creationId="{3F613DF1-C18C-4E1D-B1FC-0C47B73F92EB}"/>
          </ac:picMkLst>
        </pc:picChg>
      </pc:sldChg>
      <pc:sldChg chg="modSp mod setBg">
        <pc:chgData name="Clements, William" userId="cbdb0636-a496-422a-8d40-98c53d494d26" providerId="ADAL" clId="{0903D0F6-239B-4DEA-B3F6-C6DC935D25D4}" dt="2022-01-07T23:07:34.241" v="885" actId="207"/>
        <pc:sldMkLst>
          <pc:docMk/>
          <pc:sldMk cId="1798613839" sldId="278"/>
        </pc:sldMkLst>
        <pc:spChg chg="mod">
          <ac:chgData name="Clements, William" userId="cbdb0636-a496-422a-8d40-98c53d494d26" providerId="ADAL" clId="{0903D0F6-239B-4DEA-B3F6-C6DC935D25D4}" dt="2022-01-07T23:07:34.241" v="885" actId="207"/>
          <ac:spMkLst>
            <pc:docMk/>
            <pc:sldMk cId="1798613839" sldId="278"/>
            <ac:spMk id="17" creationId="{00000000-0000-0000-0000-000000000000}"/>
          </ac:spMkLst>
        </pc:spChg>
      </pc:sldChg>
      <pc:sldChg chg="modSp mod setBg">
        <pc:chgData name="Clements, William" userId="cbdb0636-a496-422a-8d40-98c53d494d26" providerId="ADAL" clId="{0903D0F6-239B-4DEA-B3F6-C6DC935D25D4}" dt="2022-01-07T23:07:43.930" v="887" actId="207"/>
        <pc:sldMkLst>
          <pc:docMk/>
          <pc:sldMk cId="162127649" sldId="279"/>
        </pc:sldMkLst>
        <pc:spChg chg="mod">
          <ac:chgData name="Clements, William" userId="cbdb0636-a496-422a-8d40-98c53d494d26" providerId="ADAL" clId="{0903D0F6-239B-4DEA-B3F6-C6DC935D25D4}" dt="2022-01-07T23:07:43.930" v="887" actId="207"/>
          <ac:spMkLst>
            <pc:docMk/>
            <pc:sldMk cId="162127649" sldId="279"/>
            <ac:spMk id="17" creationId="{00000000-0000-0000-0000-000000000000}"/>
          </ac:spMkLst>
        </pc:spChg>
      </pc:sldChg>
      <pc:sldChg chg="modSp mod setBg">
        <pc:chgData name="Clements, William" userId="cbdb0636-a496-422a-8d40-98c53d494d26" providerId="ADAL" clId="{0903D0F6-239B-4DEA-B3F6-C6DC935D25D4}" dt="2022-01-07T23:07:52.354" v="889" actId="207"/>
        <pc:sldMkLst>
          <pc:docMk/>
          <pc:sldMk cId="2504263058" sldId="280"/>
        </pc:sldMkLst>
        <pc:spChg chg="mod">
          <ac:chgData name="Clements, William" userId="cbdb0636-a496-422a-8d40-98c53d494d26" providerId="ADAL" clId="{0903D0F6-239B-4DEA-B3F6-C6DC935D25D4}" dt="2022-01-07T23:07:52.354" v="889" actId="207"/>
          <ac:spMkLst>
            <pc:docMk/>
            <pc:sldMk cId="2504263058" sldId="280"/>
            <ac:spMk id="17" creationId="{00000000-0000-0000-0000-000000000000}"/>
          </ac:spMkLst>
        </pc:spChg>
      </pc:sldChg>
      <pc:sldChg chg="modSp mod setBg">
        <pc:chgData name="Clements, William" userId="cbdb0636-a496-422a-8d40-98c53d494d26" providerId="ADAL" clId="{0903D0F6-239B-4DEA-B3F6-C6DC935D25D4}" dt="2022-01-07T23:07:59.273" v="891" actId="207"/>
        <pc:sldMkLst>
          <pc:docMk/>
          <pc:sldMk cId="3225136368" sldId="281"/>
        </pc:sldMkLst>
        <pc:spChg chg="mod">
          <ac:chgData name="Clements, William" userId="cbdb0636-a496-422a-8d40-98c53d494d26" providerId="ADAL" clId="{0903D0F6-239B-4DEA-B3F6-C6DC935D25D4}" dt="2022-01-07T23:07:59.273" v="891" actId="207"/>
          <ac:spMkLst>
            <pc:docMk/>
            <pc:sldMk cId="3225136368" sldId="281"/>
            <ac:spMk id="17" creationId="{00000000-0000-0000-0000-000000000000}"/>
          </ac:spMkLst>
        </pc:spChg>
      </pc:sldChg>
      <pc:sldChg chg="modSp mod setBg">
        <pc:chgData name="Clements, William" userId="cbdb0636-a496-422a-8d40-98c53d494d26" providerId="ADAL" clId="{0903D0F6-239B-4DEA-B3F6-C6DC935D25D4}" dt="2022-01-07T23:08:05.555" v="893" actId="207"/>
        <pc:sldMkLst>
          <pc:docMk/>
          <pc:sldMk cId="3599952456" sldId="282"/>
        </pc:sldMkLst>
        <pc:spChg chg="mod">
          <ac:chgData name="Clements, William" userId="cbdb0636-a496-422a-8d40-98c53d494d26" providerId="ADAL" clId="{0903D0F6-239B-4DEA-B3F6-C6DC935D25D4}" dt="2022-01-07T23:08:05.555" v="893" actId="207"/>
          <ac:spMkLst>
            <pc:docMk/>
            <pc:sldMk cId="3599952456" sldId="282"/>
            <ac:spMk id="17" creationId="{00000000-0000-0000-0000-000000000000}"/>
          </ac:spMkLst>
        </pc:spChg>
      </pc:sldChg>
      <pc:sldChg chg="modSp mod setBg">
        <pc:chgData name="Clements, William" userId="cbdb0636-a496-422a-8d40-98c53d494d26" providerId="ADAL" clId="{0903D0F6-239B-4DEA-B3F6-C6DC935D25D4}" dt="2022-01-07T23:08:10.946" v="895" actId="207"/>
        <pc:sldMkLst>
          <pc:docMk/>
          <pc:sldMk cId="2330636134" sldId="283"/>
        </pc:sldMkLst>
        <pc:spChg chg="mod">
          <ac:chgData name="Clements, William" userId="cbdb0636-a496-422a-8d40-98c53d494d26" providerId="ADAL" clId="{0903D0F6-239B-4DEA-B3F6-C6DC935D25D4}" dt="2022-01-07T23:08:10.946" v="895" actId="207"/>
          <ac:spMkLst>
            <pc:docMk/>
            <pc:sldMk cId="2330636134" sldId="283"/>
            <ac:spMk id="17" creationId="{00000000-0000-0000-0000-000000000000}"/>
          </ac:spMkLst>
        </pc:spChg>
      </pc:sldChg>
      <pc:sldChg chg="modSp mod setBg">
        <pc:chgData name="Clements, William" userId="cbdb0636-a496-422a-8d40-98c53d494d26" providerId="ADAL" clId="{0903D0F6-239B-4DEA-B3F6-C6DC935D25D4}" dt="2022-01-07T23:08:18.235" v="897" actId="207"/>
        <pc:sldMkLst>
          <pc:docMk/>
          <pc:sldMk cId="3069910823" sldId="284"/>
        </pc:sldMkLst>
        <pc:spChg chg="mod">
          <ac:chgData name="Clements, William" userId="cbdb0636-a496-422a-8d40-98c53d494d26" providerId="ADAL" clId="{0903D0F6-239B-4DEA-B3F6-C6DC935D25D4}" dt="2022-01-07T23:08:18.235" v="897" actId="207"/>
          <ac:spMkLst>
            <pc:docMk/>
            <pc:sldMk cId="3069910823" sldId="284"/>
            <ac:spMk id="17" creationId="{00000000-0000-0000-0000-000000000000}"/>
          </ac:spMkLst>
        </pc:spChg>
      </pc:sldChg>
      <pc:sldChg chg="modSp mod setBg">
        <pc:chgData name="Clements, William" userId="cbdb0636-a496-422a-8d40-98c53d494d26" providerId="ADAL" clId="{0903D0F6-239B-4DEA-B3F6-C6DC935D25D4}" dt="2022-01-07T23:08:24.522" v="899" actId="207"/>
        <pc:sldMkLst>
          <pc:docMk/>
          <pc:sldMk cId="688939739" sldId="285"/>
        </pc:sldMkLst>
        <pc:spChg chg="mod">
          <ac:chgData name="Clements, William" userId="cbdb0636-a496-422a-8d40-98c53d494d26" providerId="ADAL" clId="{0903D0F6-239B-4DEA-B3F6-C6DC935D25D4}" dt="2022-01-07T23:08:24.522" v="899" actId="207"/>
          <ac:spMkLst>
            <pc:docMk/>
            <pc:sldMk cId="688939739" sldId="285"/>
            <ac:spMk id="17" creationId="{00000000-0000-0000-0000-000000000000}"/>
          </ac:spMkLst>
        </pc:spChg>
      </pc:sldChg>
      <pc:sldChg chg="modSp mod setBg">
        <pc:chgData name="Clements, William" userId="cbdb0636-a496-422a-8d40-98c53d494d26" providerId="ADAL" clId="{0903D0F6-239B-4DEA-B3F6-C6DC935D25D4}" dt="2022-01-07T23:08:30.338" v="901" actId="207"/>
        <pc:sldMkLst>
          <pc:docMk/>
          <pc:sldMk cId="1401524827" sldId="286"/>
        </pc:sldMkLst>
        <pc:spChg chg="mod">
          <ac:chgData name="Clements, William" userId="cbdb0636-a496-422a-8d40-98c53d494d26" providerId="ADAL" clId="{0903D0F6-239B-4DEA-B3F6-C6DC935D25D4}" dt="2022-01-07T23:08:30.338" v="901" actId="207"/>
          <ac:spMkLst>
            <pc:docMk/>
            <pc:sldMk cId="1401524827" sldId="286"/>
            <ac:spMk id="17" creationId="{00000000-0000-0000-0000-000000000000}"/>
          </ac:spMkLst>
        </pc:spChg>
      </pc:sldChg>
      <pc:sldChg chg="addSp modSp mod">
        <pc:chgData name="Clements, William" userId="cbdb0636-a496-422a-8d40-98c53d494d26" providerId="ADAL" clId="{0903D0F6-239B-4DEA-B3F6-C6DC935D25D4}" dt="2022-01-07T22:42:46.363" v="851"/>
        <pc:sldMkLst>
          <pc:docMk/>
          <pc:sldMk cId="3869372743" sldId="287"/>
        </pc:sldMkLst>
        <pc:spChg chg="mod">
          <ac:chgData name="Clements, William" userId="cbdb0636-a496-422a-8d40-98c53d494d26" providerId="ADAL" clId="{0903D0F6-239B-4DEA-B3F6-C6DC935D25D4}" dt="2022-01-07T22:42:46.363" v="851"/>
          <ac:spMkLst>
            <pc:docMk/>
            <pc:sldMk cId="3869372743" sldId="287"/>
            <ac:spMk id="2" creationId="{A2FA2477-ED53-4209-B50A-B71F7DD674B8}"/>
          </ac:spMkLst>
        </pc:spChg>
        <pc:spChg chg="mod">
          <ac:chgData name="Clements, William" userId="cbdb0636-a496-422a-8d40-98c53d494d26" providerId="ADAL" clId="{0903D0F6-239B-4DEA-B3F6-C6DC935D25D4}" dt="2022-01-07T20:22:03.186" v="792"/>
          <ac:spMkLst>
            <pc:docMk/>
            <pc:sldMk cId="3869372743" sldId="287"/>
            <ac:spMk id="6" creationId="{AEEBEDF2-2DB6-4D9B-9252-69BBAFA7059B}"/>
          </ac:spMkLst>
        </pc:spChg>
        <pc:spChg chg="mod">
          <ac:chgData name="Clements, William" userId="cbdb0636-a496-422a-8d40-98c53d494d26" providerId="ADAL" clId="{0903D0F6-239B-4DEA-B3F6-C6DC935D25D4}" dt="2022-01-07T20:22:03.186" v="792"/>
          <ac:spMkLst>
            <pc:docMk/>
            <pc:sldMk cId="3869372743" sldId="287"/>
            <ac:spMk id="7" creationId="{AA6F71D2-C57F-482A-8F32-CD23BDF0FB31}"/>
          </ac:spMkLst>
        </pc:spChg>
        <pc:spChg chg="mod">
          <ac:chgData name="Clements, William" userId="cbdb0636-a496-422a-8d40-98c53d494d26" providerId="ADAL" clId="{0903D0F6-239B-4DEA-B3F6-C6DC935D25D4}" dt="2022-01-07T20:22:03.186" v="792"/>
          <ac:spMkLst>
            <pc:docMk/>
            <pc:sldMk cId="3869372743" sldId="287"/>
            <ac:spMk id="9" creationId="{9D0A90C9-1228-48C0-9824-ADDC98B0AB76}"/>
          </ac:spMkLst>
        </pc:spChg>
        <pc:spChg chg="mod">
          <ac:chgData name="Clements, William" userId="cbdb0636-a496-422a-8d40-98c53d494d26" providerId="ADAL" clId="{0903D0F6-239B-4DEA-B3F6-C6DC935D25D4}" dt="2022-01-07T20:22:03.186" v="792"/>
          <ac:spMkLst>
            <pc:docMk/>
            <pc:sldMk cId="3869372743" sldId="287"/>
            <ac:spMk id="11" creationId="{29DB4BDC-38ED-4D58-90F4-1906144BC520}"/>
          </ac:spMkLst>
        </pc:spChg>
        <pc:spChg chg="mod">
          <ac:chgData name="Clements, William" userId="cbdb0636-a496-422a-8d40-98c53d494d26" providerId="ADAL" clId="{0903D0F6-239B-4DEA-B3F6-C6DC935D25D4}" dt="2022-01-07T20:22:03.186" v="792"/>
          <ac:spMkLst>
            <pc:docMk/>
            <pc:sldMk cId="3869372743" sldId="287"/>
            <ac:spMk id="12" creationId="{6327F280-6A85-42CE-A787-1A32D8207966}"/>
          </ac:spMkLst>
        </pc:spChg>
        <pc:spChg chg="mod">
          <ac:chgData name="Clements, William" userId="cbdb0636-a496-422a-8d40-98c53d494d26" providerId="ADAL" clId="{0903D0F6-239B-4DEA-B3F6-C6DC935D25D4}" dt="2022-01-07T20:22:03.186" v="792"/>
          <ac:spMkLst>
            <pc:docMk/>
            <pc:sldMk cId="3869372743" sldId="287"/>
            <ac:spMk id="13" creationId="{4B7E5D36-243F-4CC5-8960-29C2A7DBCA2B}"/>
          </ac:spMkLst>
        </pc:spChg>
        <pc:spChg chg="mod">
          <ac:chgData name="Clements, William" userId="cbdb0636-a496-422a-8d40-98c53d494d26" providerId="ADAL" clId="{0903D0F6-239B-4DEA-B3F6-C6DC935D25D4}" dt="2022-01-07T20:22:03.186" v="792"/>
          <ac:spMkLst>
            <pc:docMk/>
            <pc:sldMk cId="3869372743" sldId="287"/>
            <ac:spMk id="14" creationId="{C51159DE-B676-4BDB-9EF0-713635B9C1FA}"/>
          </ac:spMkLst>
        </pc:spChg>
        <pc:grpChg chg="add mod">
          <ac:chgData name="Clements, William" userId="cbdb0636-a496-422a-8d40-98c53d494d26" providerId="ADAL" clId="{0903D0F6-239B-4DEA-B3F6-C6DC935D25D4}" dt="2022-01-07T20:22:07.478" v="793" actId="1076"/>
          <ac:grpSpMkLst>
            <pc:docMk/>
            <pc:sldMk cId="3869372743" sldId="287"/>
            <ac:grpSpMk id="5" creationId="{AA0E89FD-ACE1-4C2B-9753-352711235836}"/>
          </ac:grpSpMkLst>
        </pc:grpChg>
      </pc:sldChg>
      <pc:sldChg chg="addSp modSp">
        <pc:chgData name="Clements, William" userId="cbdb0636-a496-422a-8d40-98c53d494d26" providerId="ADAL" clId="{0903D0F6-239B-4DEA-B3F6-C6DC935D25D4}" dt="2022-01-07T22:42:46.363" v="851"/>
        <pc:sldMkLst>
          <pc:docMk/>
          <pc:sldMk cId="3486568518" sldId="288"/>
        </pc:sldMkLst>
        <pc:spChg chg="mod">
          <ac:chgData name="Clements, William" userId="cbdb0636-a496-422a-8d40-98c53d494d26" providerId="ADAL" clId="{0903D0F6-239B-4DEA-B3F6-C6DC935D25D4}" dt="2022-01-07T22:42:46.363" v="851"/>
          <ac:spMkLst>
            <pc:docMk/>
            <pc:sldMk cId="3486568518" sldId="288"/>
            <ac:spMk id="2" creationId="{A21F4E64-47D8-43C4-A09E-3C23F7634390}"/>
          </ac:spMkLst>
        </pc:spChg>
        <pc:spChg chg="mod">
          <ac:chgData name="Clements, William" userId="cbdb0636-a496-422a-8d40-98c53d494d26" providerId="ADAL" clId="{0903D0F6-239B-4DEA-B3F6-C6DC935D25D4}" dt="2022-01-07T22:42:46.363" v="851"/>
          <ac:spMkLst>
            <pc:docMk/>
            <pc:sldMk cId="3486568518" sldId="288"/>
            <ac:spMk id="3" creationId="{BF4B0740-9BAD-4274-8205-D583356D06A1}"/>
          </ac:spMkLst>
        </pc:spChg>
        <pc:spChg chg="mod">
          <ac:chgData name="Clements, William" userId="cbdb0636-a496-422a-8d40-98c53d494d26" providerId="ADAL" clId="{0903D0F6-239B-4DEA-B3F6-C6DC935D25D4}" dt="2022-01-07T20:22:09.386" v="794"/>
          <ac:spMkLst>
            <pc:docMk/>
            <pc:sldMk cId="3486568518" sldId="288"/>
            <ac:spMk id="6" creationId="{0C488745-F4CD-4D1B-95EF-FA0F841CDCEF}"/>
          </ac:spMkLst>
        </pc:spChg>
        <pc:spChg chg="mod">
          <ac:chgData name="Clements, William" userId="cbdb0636-a496-422a-8d40-98c53d494d26" providerId="ADAL" clId="{0903D0F6-239B-4DEA-B3F6-C6DC935D25D4}" dt="2022-01-07T20:22:09.386" v="794"/>
          <ac:spMkLst>
            <pc:docMk/>
            <pc:sldMk cId="3486568518" sldId="288"/>
            <ac:spMk id="8" creationId="{B64CAF1B-EFCD-434A-BF77-44A39B571411}"/>
          </ac:spMkLst>
        </pc:spChg>
        <pc:spChg chg="mod">
          <ac:chgData name="Clements, William" userId="cbdb0636-a496-422a-8d40-98c53d494d26" providerId="ADAL" clId="{0903D0F6-239B-4DEA-B3F6-C6DC935D25D4}" dt="2022-01-07T20:22:09.386" v="794"/>
          <ac:spMkLst>
            <pc:docMk/>
            <pc:sldMk cId="3486568518" sldId="288"/>
            <ac:spMk id="9" creationId="{26EA1A6D-3052-4046-B6BD-CFFECA852E2D}"/>
          </ac:spMkLst>
        </pc:spChg>
        <pc:spChg chg="mod">
          <ac:chgData name="Clements, William" userId="cbdb0636-a496-422a-8d40-98c53d494d26" providerId="ADAL" clId="{0903D0F6-239B-4DEA-B3F6-C6DC935D25D4}" dt="2022-01-07T20:22:09.386" v="794"/>
          <ac:spMkLst>
            <pc:docMk/>
            <pc:sldMk cId="3486568518" sldId="288"/>
            <ac:spMk id="10" creationId="{6A8796DC-AB55-49E3-827F-6882AEA107C2}"/>
          </ac:spMkLst>
        </pc:spChg>
        <pc:spChg chg="mod">
          <ac:chgData name="Clements, William" userId="cbdb0636-a496-422a-8d40-98c53d494d26" providerId="ADAL" clId="{0903D0F6-239B-4DEA-B3F6-C6DC935D25D4}" dt="2022-01-07T20:22:09.386" v="794"/>
          <ac:spMkLst>
            <pc:docMk/>
            <pc:sldMk cId="3486568518" sldId="288"/>
            <ac:spMk id="11" creationId="{9BAD042B-CEEB-40B7-9700-6E9BA10E3FDF}"/>
          </ac:spMkLst>
        </pc:spChg>
        <pc:spChg chg="mod">
          <ac:chgData name="Clements, William" userId="cbdb0636-a496-422a-8d40-98c53d494d26" providerId="ADAL" clId="{0903D0F6-239B-4DEA-B3F6-C6DC935D25D4}" dt="2022-01-07T20:22:09.386" v="794"/>
          <ac:spMkLst>
            <pc:docMk/>
            <pc:sldMk cId="3486568518" sldId="288"/>
            <ac:spMk id="12" creationId="{D2243376-3E40-4712-9371-13B9A7A63890}"/>
          </ac:spMkLst>
        </pc:spChg>
        <pc:spChg chg="mod">
          <ac:chgData name="Clements, William" userId="cbdb0636-a496-422a-8d40-98c53d494d26" providerId="ADAL" clId="{0903D0F6-239B-4DEA-B3F6-C6DC935D25D4}" dt="2022-01-07T20:22:09.386" v="794"/>
          <ac:spMkLst>
            <pc:docMk/>
            <pc:sldMk cId="3486568518" sldId="288"/>
            <ac:spMk id="13" creationId="{D443CAAC-8FB0-4399-A208-EBAC02CB84E6}"/>
          </ac:spMkLst>
        </pc:spChg>
        <pc:grpChg chg="add mod">
          <ac:chgData name="Clements, William" userId="cbdb0636-a496-422a-8d40-98c53d494d26" providerId="ADAL" clId="{0903D0F6-239B-4DEA-B3F6-C6DC935D25D4}" dt="2022-01-07T20:22:09.386" v="794"/>
          <ac:grpSpMkLst>
            <pc:docMk/>
            <pc:sldMk cId="3486568518" sldId="288"/>
            <ac:grpSpMk id="5" creationId="{E55F4C02-45E7-432C-AE49-6D6130E51A6A}"/>
          </ac:grpSpMkLst>
        </pc:grpChg>
      </pc:sldChg>
      <pc:sldChg chg="addSp modSp">
        <pc:chgData name="Clements, William" userId="cbdb0636-a496-422a-8d40-98c53d494d26" providerId="ADAL" clId="{0903D0F6-239B-4DEA-B3F6-C6DC935D25D4}" dt="2022-01-07T22:42:46.363" v="851"/>
        <pc:sldMkLst>
          <pc:docMk/>
          <pc:sldMk cId="171657239" sldId="289"/>
        </pc:sldMkLst>
        <pc:spChg chg="mod">
          <ac:chgData name="Clements, William" userId="cbdb0636-a496-422a-8d40-98c53d494d26" providerId="ADAL" clId="{0903D0F6-239B-4DEA-B3F6-C6DC935D25D4}" dt="2022-01-07T22:42:46.363" v="851"/>
          <ac:spMkLst>
            <pc:docMk/>
            <pc:sldMk cId="171657239" sldId="289"/>
            <ac:spMk id="2" creationId="{7A6D49A4-346B-45C7-9DCE-C01B5C5ED470}"/>
          </ac:spMkLst>
        </pc:spChg>
        <pc:spChg chg="mod">
          <ac:chgData name="Clements, William" userId="cbdb0636-a496-422a-8d40-98c53d494d26" providerId="ADAL" clId="{0903D0F6-239B-4DEA-B3F6-C6DC935D25D4}" dt="2022-01-07T22:42:46.363" v="851"/>
          <ac:spMkLst>
            <pc:docMk/>
            <pc:sldMk cId="171657239" sldId="289"/>
            <ac:spMk id="3" creationId="{2350C270-7ED1-4A07-9444-3A45A9C7C8AC}"/>
          </ac:spMkLst>
        </pc:spChg>
        <pc:spChg chg="mod">
          <ac:chgData name="Clements, William" userId="cbdb0636-a496-422a-8d40-98c53d494d26" providerId="ADAL" clId="{0903D0F6-239B-4DEA-B3F6-C6DC935D25D4}" dt="2022-01-07T20:22:11.227" v="795"/>
          <ac:spMkLst>
            <pc:docMk/>
            <pc:sldMk cId="171657239" sldId="289"/>
            <ac:spMk id="10" creationId="{83855E45-C413-439E-A656-B861DF968A81}"/>
          </ac:spMkLst>
        </pc:spChg>
        <pc:spChg chg="mod">
          <ac:chgData name="Clements, William" userId="cbdb0636-a496-422a-8d40-98c53d494d26" providerId="ADAL" clId="{0903D0F6-239B-4DEA-B3F6-C6DC935D25D4}" dt="2022-01-07T20:22:11.227" v="795"/>
          <ac:spMkLst>
            <pc:docMk/>
            <pc:sldMk cId="171657239" sldId="289"/>
            <ac:spMk id="11" creationId="{E353281D-5CB5-4465-BDA1-60245000D423}"/>
          </ac:spMkLst>
        </pc:spChg>
        <pc:spChg chg="mod">
          <ac:chgData name="Clements, William" userId="cbdb0636-a496-422a-8d40-98c53d494d26" providerId="ADAL" clId="{0903D0F6-239B-4DEA-B3F6-C6DC935D25D4}" dt="2022-01-07T20:22:11.227" v="795"/>
          <ac:spMkLst>
            <pc:docMk/>
            <pc:sldMk cId="171657239" sldId="289"/>
            <ac:spMk id="12" creationId="{56201CD5-9957-418D-9BFA-0A8E221955E7}"/>
          </ac:spMkLst>
        </pc:spChg>
        <pc:spChg chg="mod">
          <ac:chgData name="Clements, William" userId="cbdb0636-a496-422a-8d40-98c53d494d26" providerId="ADAL" clId="{0903D0F6-239B-4DEA-B3F6-C6DC935D25D4}" dt="2022-01-07T20:22:11.227" v="795"/>
          <ac:spMkLst>
            <pc:docMk/>
            <pc:sldMk cId="171657239" sldId="289"/>
            <ac:spMk id="13" creationId="{94E16500-B248-4B2C-A9D0-47264C1A2182}"/>
          </ac:spMkLst>
        </pc:spChg>
        <pc:spChg chg="mod">
          <ac:chgData name="Clements, William" userId="cbdb0636-a496-422a-8d40-98c53d494d26" providerId="ADAL" clId="{0903D0F6-239B-4DEA-B3F6-C6DC935D25D4}" dt="2022-01-07T20:22:11.227" v="795"/>
          <ac:spMkLst>
            <pc:docMk/>
            <pc:sldMk cId="171657239" sldId="289"/>
            <ac:spMk id="14" creationId="{C5D6D4EA-A442-4783-92F1-803EF4748AE7}"/>
          </ac:spMkLst>
        </pc:spChg>
        <pc:spChg chg="mod">
          <ac:chgData name="Clements, William" userId="cbdb0636-a496-422a-8d40-98c53d494d26" providerId="ADAL" clId="{0903D0F6-239B-4DEA-B3F6-C6DC935D25D4}" dt="2022-01-07T20:22:11.227" v="795"/>
          <ac:spMkLst>
            <pc:docMk/>
            <pc:sldMk cId="171657239" sldId="289"/>
            <ac:spMk id="15" creationId="{16724CB6-499A-489D-9D26-8952A5026B15}"/>
          </ac:spMkLst>
        </pc:spChg>
        <pc:spChg chg="mod">
          <ac:chgData name="Clements, William" userId="cbdb0636-a496-422a-8d40-98c53d494d26" providerId="ADAL" clId="{0903D0F6-239B-4DEA-B3F6-C6DC935D25D4}" dt="2022-01-07T20:22:11.227" v="795"/>
          <ac:spMkLst>
            <pc:docMk/>
            <pc:sldMk cId="171657239" sldId="289"/>
            <ac:spMk id="16" creationId="{80E96F11-D408-4FCA-8FDC-8956A41B1317}"/>
          </ac:spMkLst>
        </pc:spChg>
        <pc:grpChg chg="add mod">
          <ac:chgData name="Clements, William" userId="cbdb0636-a496-422a-8d40-98c53d494d26" providerId="ADAL" clId="{0903D0F6-239B-4DEA-B3F6-C6DC935D25D4}" dt="2022-01-07T20:22:11.227" v="795"/>
          <ac:grpSpMkLst>
            <pc:docMk/>
            <pc:sldMk cId="171657239" sldId="289"/>
            <ac:grpSpMk id="9" creationId="{000268F8-50A3-42F2-911F-FE8E7C260F3F}"/>
          </ac:grpSpMkLst>
        </pc:grpChg>
      </pc:sldChg>
      <pc:sldChg chg="modSp">
        <pc:chgData name="Clements, William" userId="cbdb0636-a496-422a-8d40-98c53d494d26" providerId="ADAL" clId="{0903D0F6-239B-4DEA-B3F6-C6DC935D25D4}" dt="2022-01-07T22:42:46.363" v="851"/>
        <pc:sldMkLst>
          <pc:docMk/>
          <pc:sldMk cId="1297982015" sldId="290"/>
        </pc:sldMkLst>
        <pc:spChg chg="mod">
          <ac:chgData name="Clements, William" userId="cbdb0636-a496-422a-8d40-98c53d494d26" providerId="ADAL" clId="{0903D0F6-239B-4DEA-B3F6-C6DC935D25D4}" dt="2022-01-07T22:42:46.363" v="851"/>
          <ac:spMkLst>
            <pc:docMk/>
            <pc:sldMk cId="1297982015" sldId="290"/>
            <ac:spMk id="3" creationId="{C5EB8113-1D61-44F2-AE52-3A8F97CE8507}"/>
          </ac:spMkLst>
        </pc:spChg>
      </pc:sldChg>
      <pc:sldChg chg="modSp">
        <pc:chgData name="Clements, William" userId="cbdb0636-a496-422a-8d40-98c53d494d26" providerId="ADAL" clId="{0903D0F6-239B-4DEA-B3F6-C6DC935D25D4}" dt="2022-01-07T22:42:46.363" v="851"/>
        <pc:sldMkLst>
          <pc:docMk/>
          <pc:sldMk cId="48072717" sldId="291"/>
        </pc:sldMkLst>
        <pc:spChg chg="mod">
          <ac:chgData name="Clements, William" userId="cbdb0636-a496-422a-8d40-98c53d494d26" providerId="ADAL" clId="{0903D0F6-239B-4DEA-B3F6-C6DC935D25D4}" dt="2022-01-07T22:42:46.363" v="851"/>
          <ac:spMkLst>
            <pc:docMk/>
            <pc:sldMk cId="48072717" sldId="291"/>
            <ac:spMk id="2" creationId="{AB2545EF-937F-4FC1-AE1A-0FC9603E2E83}"/>
          </ac:spMkLst>
        </pc:spChg>
      </pc:sldChg>
      <pc:sldChg chg="addSp delSp modSp mod setBg setClrOvrMap delDesignElem">
        <pc:chgData name="Clements, William" userId="cbdb0636-a496-422a-8d40-98c53d494d26" providerId="ADAL" clId="{0903D0F6-239B-4DEA-B3F6-C6DC935D25D4}" dt="2022-01-07T22:42:43.174" v="849"/>
        <pc:sldMkLst>
          <pc:docMk/>
          <pc:sldMk cId="2143410382" sldId="293"/>
        </pc:sldMkLst>
        <pc:spChg chg="mod">
          <ac:chgData name="Clements, William" userId="cbdb0636-a496-422a-8d40-98c53d494d26" providerId="ADAL" clId="{0903D0F6-239B-4DEA-B3F6-C6DC935D25D4}" dt="2022-01-07T20:24:02.183" v="810" actId="26606"/>
          <ac:spMkLst>
            <pc:docMk/>
            <pc:sldMk cId="2143410382" sldId="293"/>
            <ac:spMk id="2" creationId="{3181A8DA-AB76-4365-A9E2-38231268131C}"/>
          </ac:spMkLst>
        </pc:spChg>
        <pc:spChg chg="mod">
          <ac:chgData name="Clements, William" userId="cbdb0636-a496-422a-8d40-98c53d494d26" providerId="ADAL" clId="{0903D0F6-239B-4DEA-B3F6-C6DC935D25D4}" dt="2022-01-07T20:24:02.183" v="810" actId="26606"/>
          <ac:spMkLst>
            <pc:docMk/>
            <pc:sldMk cId="2143410382" sldId="293"/>
            <ac:spMk id="3" creationId="{B88C96D0-55CD-4F77-9A41-1E42FE7B26F9}"/>
          </ac:spMkLst>
        </pc:spChg>
        <pc:spChg chg="add del">
          <ac:chgData name="Clements, William" userId="cbdb0636-a496-422a-8d40-98c53d494d26" providerId="ADAL" clId="{0903D0F6-239B-4DEA-B3F6-C6DC935D25D4}" dt="2022-01-07T22:42:43.174" v="849"/>
          <ac:spMkLst>
            <pc:docMk/>
            <pc:sldMk cId="2143410382" sldId="293"/>
            <ac:spMk id="71" creationId="{07977D39-626F-40D7-B00F-16E02602DD5A}"/>
          </ac:spMkLst>
        </pc:spChg>
        <pc:spChg chg="add del">
          <ac:chgData name="Clements, William" userId="cbdb0636-a496-422a-8d40-98c53d494d26" providerId="ADAL" clId="{0903D0F6-239B-4DEA-B3F6-C6DC935D25D4}" dt="2022-01-07T22:42:43.174" v="849"/>
          <ac:spMkLst>
            <pc:docMk/>
            <pc:sldMk cId="2143410382" sldId="293"/>
            <ac:spMk id="73" creationId="{B905CDE4-B751-4B3E-B625-6E59F8903414}"/>
          </ac:spMkLst>
        </pc:spChg>
        <pc:spChg chg="add del">
          <ac:chgData name="Clements, William" userId="cbdb0636-a496-422a-8d40-98c53d494d26" providerId="ADAL" clId="{0903D0F6-239B-4DEA-B3F6-C6DC935D25D4}" dt="2022-01-07T22:42:43.174" v="849"/>
          <ac:spMkLst>
            <pc:docMk/>
            <pc:sldMk cId="2143410382" sldId="293"/>
            <ac:spMk id="75" creationId="{08108C16-F4C0-44AA-999D-17BD39219B24}"/>
          </ac:spMkLst>
        </pc:spChg>
        <pc:spChg chg="add del">
          <ac:chgData name="Clements, William" userId="cbdb0636-a496-422a-8d40-98c53d494d26" providerId="ADAL" clId="{0903D0F6-239B-4DEA-B3F6-C6DC935D25D4}" dt="2022-01-07T22:42:43.174" v="849"/>
          <ac:spMkLst>
            <pc:docMk/>
            <pc:sldMk cId="2143410382" sldId="293"/>
            <ac:spMk id="77" creationId="{CDC29AC1-2821-4FCC-B597-88DAF39C36FE}"/>
          </ac:spMkLst>
        </pc:spChg>
        <pc:spChg chg="add del">
          <ac:chgData name="Clements, William" userId="cbdb0636-a496-422a-8d40-98c53d494d26" providerId="ADAL" clId="{0903D0F6-239B-4DEA-B3F6-C6DC935D25D4}" dt="2022-01-07T22:42:43.174" v="849"/>
          <ac:spMkLst>
            <pc:docMk/>
            <pc:sldMk cId="2143410382" sldId="293"/>
            <ac:spMk id="79" creationId="{C8F10CB3-3B5E-4C7A-98CF-B87454DDFA39}"/>
          </ac:spMkLst>
        </pc:spChg>
        <pc:picChg chg="mod ord">
          <ac:chgData name="Clements, William" userId="cbdb0636-a496-422a-8d40-98c53d494d26" providerId="ADAL" clId="{0903D0F6-239B-4DEA-B3F6-C6DC935D25D4}" dt="2022-01-07T20:24:02.183" v="810" actId="26606"/>
          <ac:picMkLst>
            <pc:docMk/>
            <pc:sldMk cId="2143410382" sldId="293"/>
            <ac:picMk id="4" creationId="{62C3CD92-2849-45B9-9AC9-488A8845924B}"/>
          </ac:picMkLst>
        </pc:picChg>
        <pc:picChg chg="mod ord">
          <ac:chgData name="Clements, William" userId="cbdb0636-a496-422a-8d40-98c53d494d26" providerId="ADAL" clId="{0903D0F6-239B-4DEA-B3F6-C6DC935D25D4}" dt="2022-01-07T20:24:02.183" v="810" actId="26606"/>
          <ac:picMkLst>
            <pc:docMk/>
            <pc:sldMk cId="2143410382" sldId="293"/>
            <ac:picMk id="6" creationId="{91CBD70C-4756-4E32-BFBC-F99831F64977}"/>
          </ac:picMkLst>
        </pc:picChg>
        <pc:picChg chg="mod">
          <ac:chgData name="Clements, William" userId="cbdb0636-a496-422a-8d40-98c53d494d26" providerId="ADAL" clId="{0903D0F6-239B-4DEA-B3F6-C6DC935D25D4}" dt="2022-01-07T20:24:02.183" v="810" actId="26606"/>
          <ac:picMkLst>
            <pc:docMk/>
            <pc:sldMk cId="2143410382" sldId="293"/>
            <ac:picMk id="8" creationId="{7BBE615F-D91A-4325-87F2-4879EC787592}"/>
          </ac:picMkLst>
        </pc:picChg>
        <pc:picChg chg="mod ord">
          <ac:chgData name="Clements, William" userId="cbdb0636-a496-422a-8d40-98c53d494d26" providerId="ADAL" clId="{0903D0F6-239B-4DEA-B3F6-C6DC935D25D4}" dt="2022-01-07T20:24:02.183" v="810" actId="26606"/>
          <ac:picMkLst>
            <pc:docMk/>
            <pc:sldMk cId="2143410382" sldId="293"/>
            <ac:picMk id="10" creationId="{C434D168-C83A-4D1D-8F5F-4512E0F77112}"/>
          </ac:picMkLst>
        </pc:picChg>
        <pc:picChg chg="mod">
          <ac:chgData name="Clements, William" userId="cbdb0636-a496-422a-8d40-98c53d494d26" providerId="ADAL" clId="{0903D0F6-239B-4DEA-B3F6-C6DC935D25D4}" dt="2022-01-07T20:24:02.183" v="810" actId="26606"/>
          <ac:picMkLst>
            <pc:docMk/>
            <pc:sldMk cId="2143410382" sldId="293"/>
            <ac:picMk id="1026" creationId="{F227EB0A-7EB0-4AAD-9855-39AC631DED27}"/>
          </ac:picMkLst>
        </pc:picChg>
      </pc:sldChg>
      <pc:sldChg chg="addSp modSp mod">
        <pc:chgData name="Clements, William" userId="cbdb0636-a496-422a-8d40-98c53d494d26" providerId="ADAL" clId="{0903D0F6-239B-4DEA-B3F6-C6DC935D25D4}" dt="2022-01-07T22:42:46.363" v="851"/>
        <pc:sldMkLst>
          <pc:docMk/>
          <pc:sldMk cId="609531527" sldId="295"/>
        </pc:sldMkLst>
        <pc:spChg chg="mod">
          <ac:chgData name="Clements, William" userId="cbdb0636-a496-422a-8d40-98c53d494d26" providerId="ADAL" clId="{0903D0F6-239B-4DEA-B3F6-C6DC935D25D4}" dt="2022-01-07T22:42:46.363" v="851"/>
          <ac:spMkLst>
            <pc:docMk/>
            <pc:sldMk cId="609531527" sldId="295"/>
            <ac:spMk id="2" creationId="{00000000-0000-0000-0000-000000000000}"/>
          </ac:spMkLst>
        </pc:spChg>
        <pc:spChg chg="add mod ord">
          <ac:chgData name="Clements, William" userId="cbdb0636-a496-422a-8d40-98c53d494d26" providerId="ADAL" clId="{0903D0F6-239B-4DEA-B3F6-C6DC935D25D4}" dt="2022-01-07T20:25:05.149" v="816" actId="167"/>
          <ac:spMkLst>
            <pc:docMk/>
            <pc:sldMk cId="609531527" sldId="295"/>
            <ac:spMk id="5" creationId="{1FEE4F71-80B3-4F57-B307-749E23375F24}"/>
          </ac:spMkLst>
        </pc:spChg>
      </pc:sldChg>
      <pc:sldChg chg="addSp modSp mod">
        <pc:chgData name="Clements, William" userId="cbdb0636-a496-422a-8d40-98c53d494d26" providerId="ADAL" clId="{0903D0F6-239B-4DEA-B3F6-C6DC935D25D4}" dt="2022-01-07T22:42:46.363" v="851"/>
        <pc:sldMkLst>
          <pc:docMk/>
          <pc:sldMk cId="866385442" sldId="296"/>
        </pc:sldMkLst>
        <pc:spChg chg="mod">
          <ac:chgData name="Clements, William" userId="cbdb0636-a496-422a-8d40-98c53d494d26" providerId="ADAL" clId="{0903D0F6-239B-4DEA-B3F6-C6DC935D25D4}" dt="2022-01-07T22:42:46.363" v="851"/>
          <ac:spMkLst>
            <pc:docMk/>
            <pc:sldMk cId="866385442" sldId="296"/>
            <ac:spMk id="2" creationId="{00000000-0000-0000-0000-000000000000}"/>
          </ac:spMkLst>
        </pc:spChg>
        <pc:spChg chg="add mod ord">
          <ac:chgData name="Clements, William" userId="cbdb0636-a496-422a-8d40-98c53d494d26" providerId="ADAL" clId="{0903D0F6-239B-4DEA-B3F6-C6DC935D25D4}" dt="2022-01-07T20:26:03.465" v="820" actId="13822"/>
          <ac:spMkLst>
            <pc:docMk/>
            <pc:sldMk cId="866385442" sldId="296"/>
            <ac:spMk id="5" creationId="{557E8A22-2754-4A37-A8EC-5FCA3EFD0076}"/>
          </ac:spMkLst>
        </pc:spChg>
      </pc:sldChg>
      <pc:sldChg chg="addSp delSp modSp del mod setBg">
        <pc:chgData name="Clements, William" userId="cbdb0636-a496-422a-8d40-98c53d494d26" providerId="ADAL" clId="{0903D0F6-239B-4DEA-B3F6-C6DC935D25D4}" dt="2022-01-07T22:44:06.574" v="856" actId="47"/>
        <pc:sldMkLst>
          <pc:docMk/>
          <pc:sldMk cId="3388824637" sldId="297"/>
        </pc:sldMkLst>
        <pc:spChg chg="add del">
          <ac:chgData name="Clements, William" userId="cbdb0636-a496-422a-8d40-98c53d494d26" providerId="ADAL" clId="{0903D0F6-239B-4DEA-B3F6-C6DC935D25D4}" dt="2022-01-07T20:26:19.963" v="822" actId="26606"/>
          <ac:spMkLst>
            <pc:docMk/>
            <pc:sldMk cId="3388824637" sldId="297"/>
            <ac:spMk id="10" creationId="{56827C3C-D52F-46CE-A441-3CD6A1A6A0A2}"/>
          </ac:spMkLst>
        </pc:spChg>
        <pc:spChg chg="add del">
          <ac:chgData name="Clements, William" userId="cbdb0636-a496-422a-8d40-98c53d494d26" providerId="ADAL" clId="{0903D0F6-239B-4DEA-B3F6-C6DC935D25D4}" dt="2022-01-07T20:26:19.963" v="822" actId="26606"/>
          <ac:spMkLst>
            <pc:docMk/>
            <pc:sldMk cId="3388824637" sldId="297"/>
            <ac:spMk id="12" creationId="{F52A8B51-0A89-497B-B882-6658E029A3F9}"/>
          </ac:spMkLst>
        </pc:spChg>
        <pc:spChg chg="add del">
          <ac:chgData name="Clements, William" userId="cbdb0636-a496-422a-8d40-98c53d494d26" providerId="ADAL" clId="{0903D0F6-239B-4DEA-B3F6-C6DC935D25D4}" dt="2022-01-07T20:26:19.963" v="822" actId="26606"/>
          <ac:spMkLst>
            <pc:docMk/>
            <pc:sldMk cId="3388824637" sldId="297"/>
            <ac:spMk id="14" creationId="{EB1CEFBF-6F09-4052-862B-E219DA15757E}"/>
          </ac:spMkLst>
        </pc:spChg>
        <pc:spChg chg="add del">
          <ac:chgData name="Clements, William" userId="cbdb0636-a496-422a-8d40-98c53d494d26" providerId="ADAL" clId="{0903D0F6-239B-4DEA-B3F6-C6DC935D25D4}" dt="2022-01-07T20:26:19.963" v="822" actId="26606"/>
          <ac:spMkLst>
            <pc:docMk/>
            <pc:sldMk cId="3388824637" sldId="297"/>
            <ac:spMk id="16" creationId="{BCB5D417-2A71-445D-B4C7-9E814D633D33}"/>
          </ac:spMkLst>
        </pc:spChg>
        <pc:picChg chg="mod ord">
          <ac:chgData name="Clements, William" userId="cbdb0636-a496-422a-8d40-98c53d494d26" providerId="ADAL" clId="{0903D0F6-239B-4DEA-B3F6-C6DC935D25D4}" dt="2022-01-07T20:26:19.963" v="822" actId="26606"/>
          <ac:picMkLst>
            <pc:docMk/>
            <pc:sldMk cId="3388824637" sldId="297"/>
            <ac:picMk id="2" creationId="{00000000-0000-0000-0000-000000000000}"/>
          </ac:picMkLst>
        </pc:picChg>
        <pc:picChg chg="mod">
          <ac:chgData name="Clements, William" userId="cbdb0636-a496-422a-8d40-98c53d494d26" providerId="ADAL" clId="{0903D0F6-239B-4DEA-B3F6-C6DC935D25D4}" dt="2022-01-07T20:26:19.963" v="822" actId="26606"/>
          <ac:picMkLst>
            <pc:docMk/>
            <pc:sldMk cId="3388824637" sldId="297"/>
            <ac:picMk id="4" creationId="{00000000-0000-0000-0000-000000000000}"/>
          </ac:picMkLst>
        </pc:picChg>
        <pc:picChg chg="mod">
          <ac:chgData name="Clements, William" userId="cbdb0636-a496-422a-8d40-98c53d494d26" providerId="ADAL" clId="{0903D0F6-239B-4DEA-B3F6-C6DC935D25D4}" dt="2022-01-07T20:26:19.963" v="822" actId="26606"/>
          <ac:picMkLst>
            <pc:docMk/>
            <pc:sldMk cId="3388824637" sldId="297"/>
            <ac:picMk id="5" creationId="{00000000-0000-0000-0000-000000000000}"/>
          </ac:picMkLst>
        </pc:picChg>
      </pc:sldChg>
      <pc:sldChg chg="modSp del mod">
        <pc:chgData name="Clements, William" userId="cbdb0636-a496-422a-8d40-98c53d494d26" providerId="ADAL" clId="{0903D0F6-239B-4DEA-B3F6-C6DC935D25D4}" dt="2022-01-07T22:44:09.050" v="857" actId="47"/>
        <pc:sldMkLst>
          <pc:docMk/>
          <pc:sldMk cId="2710541951" sldId="298"/>
        </pc:sldMkLst>
        <pc:spChg chg="mod">
          <ac:chgData name="Clements, William" userId="cbdb0636-a496-422a-8d40-98c53d494d26" providerId="ADAL" clId="{0903D0F6-239B-4DEA-B3F6-C6DC935D25D4}" dt="2022-01-07T22:42:46.363" v="851"/>
          <ac:spMkLst>
            <pc:docMk/>
            <pc:sldMk cId="2710541951" sldId="298"/>
            <ac:spMk id="5" creationId="{00000000-0000-0000-0000-000000000000}"/>
          </ac:spMkLst>
        </pc:spChg>
      </pc:sldChg>
      <pc:sldChg chg="modSp">
        <pc:chgData name="Clements, William" userId="cbdb0636-a496-422a-8d40-98c53d494d26" providerId="ADAL" clId="{0903D0F6-239B-4DEA-B3F6-C6DC935D25D4}" dt="2022-01-07T22:42:46.363" v="851"/>
        <pc:sldMkLst>
          <pc:docMk/>
          <pc:sldMk cId="1774325168" sldId="299"/>
        </pc:sldMkLst>
        <pc:spChg chg="mod">
          <ac:chgData name="Clements, William" userId="cbdb0636-a496-422a-8d40-98c53d494d26" providerId="ADAL" clId="{0903D0F6-239B-4DEA-B3F6-C6DC935D25D4}" dt="2022-01-07T22:42:46.363" v="851"/>
          <ac:spMkLst>
            <pc:docMk/>
            <pc:sldMk cId="1774325168" sldId="299"/>
            <ac:spMk id="2" creationId="{00000000-0000-0000-0000-000000000000}"/>
          </ac:spMkLst>
        </pc:spChg>
        <pc:spChg chg="mod">
          <ac:chgData name="Clements, William" userId="cbdb0636-a496-422a-8d40-98c53d494d26" providerId="ADAL" clId="{0903D0F6-239B-4DEA-B3F6-C6DC935D25D4}" dt="2022-01-07T22:42:46.363" v="851"/>
          <ac:spMkLst>
            <pc:docMk/>
            <pc:sldMk cId="1774325168" sldId="299"/>
            <ac:spMk id="4" creationId="{00000000-0000-0000-0000-000000000000}"/>
          </ac:spMkLst>
        </pc:spChg>
        <pc:spChg chg="mod">
          <ac:chgData name="Clements, William" userId="cbdb0636-a496-422a-8d40-98c53d494d26" providerId="ADAL" clId="{0903D0F6-239B-4DEA-B3F6-C6DC935D25D4}" dt="2022-01-07T22:42:46.363" v="851"/>
          <ac:spMkLst>
            <pc:docMk/>
            <pc:sldMk cId="1774325168" sldId="299"/>
            <ac:spMk id="5" creationId="{00000000-0000-0000-0000-000000000000}"/>
          </ac:spMkLst>
        </pc:spChg>
      </pc:sldChg>
      <pc:sldChg chg="modSp del">
        <pc:chgData name="Clements, William" userId="cbdb0636-a496-422a-8d40-98c53d494d26" providerId="ADAL" clId="{0903D0F6-239B-4DEA-B3F6-C6DC935D25D4}" dt="2022-01-07T22:45:14.772" v="866" actId="47"/>
        <pc:sldMkLst>
          <pc:docMk/>
          <pc:sldMk cId="3169665380" sldId="300"/>
        </pc:sldMkLst>
        <pc:spChg chg="mod">
          <ac:chgData name="Clements, William" userId="cbdb0636-a496-422a-8d40-98c53d494d26" providerId="ADAL" clId="{0903D0F6-239B-4DEA-B3F6-C6DC935D25D4}" dt="2022-01-07T22:42:46.363" v="851"/>
          <ac:spMkLst>
            <pc:docMk/>
            <pc:sldMk cId="3169665380" sldId="300"/>
            <ac:spMk id="2" creationId="{00000000-0000-0000-0000-000000000000}"/>
          </ac:spMkLst>
        </pc:spChg>
        <pc:spChg chg="mod">
          <ac:chgData name="Clements, William" userId="cbdb0636-a496-422a-8d40-98c53d494d26" providerId="ADAL" clId="{0903D0F6-239B-4DEA-B3F6-C6DC935D25D4}" dt="2022-01-07T22:42:46.363" v="851"/>
          <ac:spMkLst>
            <pc:docMk/>
            <pc:sldMk cId="3169665380" sldId="300"/>
            <ac:spMk id="3" creationId="{00000000-0000-0000-0000-000000000000}"/>
          </ac:spMkLst>
        </pc:spChg>
        <pc:spChg chg="mod">
          <ac:chgData name="Clements, William" userId="cbdb0636-a496-422a-8d40-98c53d494d26" providerId="ADAL" clId="{0903D0F6-239B-4DEA-B3F6-C6DC935D25D4}" dt="2022-01-07T22:42:46.363" v="851"/>
          <ac:spMkLst>
            <pc:docMk/>
            <pc:sldMk cId="3169665380" sldId="300"/>
            <ac:spMk id="4" creationId="{00000000-0000-0000-0000-000000000000}"/>
          </ac:spMkLst>
        </pc:spChg>
      </pc:sldChg>
      <pc:sldChg chg="addSp modSp mod">
        <pc:chgData name="Clements, William" userId="cbdb0636-a496-422a-8d40-98c53d494d26" providerId="ADAL" clId="{0903D0F6-239B-4DEA-B3F6-C6DC935D25D4}" dt="2022-01-07T22:44:55.110" v="865" actId="1076"/>
        <pc:sldMkLst>
          <pc:docMk/>
          <pc:sldMk cId="2750614360" sldId="301"/>
        </pc:sldMkLst>
        <pc:spChg chg="add mod ord">
          <ac:chgData name="Clements, William" userId="cbdb0636-a496-422a-8d40-98c53d494d26" providerId="ADAL" clId="{0903D0F6-239B-4DEA-B3F6-C6DC935D25D4}" dt="2022-01-07T22:44:51.925" v="864" actId="167"/>
          <ac:spMkLst>
            <pc:docMk/>
            <pc:sldMk cId="2750614360" sldId="301"/>
            <ac:spMk id="2" creationId="{758E19FE-B1C2-4799-A98D-E371194C5719}"/>
          </ac:spMkLst>
        </pc:spChg>
        <pc:spChg chg="mod">
          <ac:chgData name="Clements, William" userId="cbdb0636-a496-422a-8d40-98c53d494d26" providerId="ADAL" clId="{0903D0F6-239B-4DEA-B3F6-C6DC935D25D4}" dt="2022-01-07T22:42:46.363" v="851"/>
          <ac:spMkLst>
            <pc:docMk/>
            <pc:sldMk cId="2750614360" sldId="301"/>
            <ac:spMk id="4" creationId="{00000000-0000-0000-0000-000000000000}"/>
          </ac:spMkLst>
        </pc:spChg>
        <pc:spChg chg="mod">
          <ac:chgData name="Clements, William" userId="cbdb0636-a496-422a-8d40-98c53d494d26" providerId="ADAL" clId="{0903D0F6-239B-4DEA-B3F6-C6DC935D25D4}" dt="2022-01-07T22:42:46.363" v="851"/>
          <ac:spMkLst>
            <pc:docMk/>
            <pc:sldMk cId="2750614360" sldId="301"/>
            <ac:spMk id="6" creationId="{00000000-0000-0000-0000-000000000000}"/>
          </ac:spMkLst>
        </pc:spChg>
        <pc:picChg chg="mod ord">
          <ac:chgData name="Clements, William" userId="cbdb0636-a496-422a-8d40-98c53d494d26" providerId="ADAL" clId="{0903D0F6-239B-4DEA-B3F6-C6DC935D25D4}" dt="2022-01-07T22:44:55.110" v="865" actId="1076"/>
          <ac:picMkLst>
            <pc:docMk/>
            <pc:sldMk cId="2750614360" sldId="301"/>
            <ac:picMk id="8" creationId="{0130CA2B-5E60-419F-A295-9A1F5DBA35D6}"/>
          </ac:picMkLst>
        </pc:picChg>
      </pc:sldChg>
      <pc:sldChg chg="addSp delSp modSp mod modClrScheme chgLayout">
        <pc:chgData name="Clements, William" userId="cbdb0636-a496-422a-8d40-98c53d494d26" providerId="ADAL" clId="{0903D0F6-239B-4DEA-B3F6-C6DC935D25D4}" dt="2022-01-07T22:42:46.363" v="851"/>
        <pc:sldMkLst>
          <pc:docMk/>
          <pc:sldMk cId="677591996" sldId="303"/>
        </pc:sldMkLst>
        <pc:spChg chg="add del mod ord">
          <ac:chgData name="Clements, William" userId="cbdb0636-a496-422a-8d40-98c53d494d26" providerId="ADAL" clId="{0903D0F6-239B-4DEA-B3F6-C6DC935D25D4}" dt="2022-01-07T19:48:09.114" v="554" actId="700"/>
          <ac:spMkLst>
            <pc:docMk/>
            <pc:sldMk cId="677591996" sldId="303"/>
            <ac:spMk id="4" creationId="{0D3DBF99-24F8-407D-BC5F-C41369BF1975}"/>
          </ac:spMkLst>
        </pc:spChg>
        <pc:spChg chg="add del mod ord">
          <ac:chgData name="Clements, William" userId="cbdb0636-a496-422a-8d40-98c53d494d26" providerId="ADAL" clId="{0903D0F6-239B-4DEA-B3F6-C6DC935D25D4}" dt="2022-01-07T19:48:09.114" v="554" actId="700"/>
          <ac:spMkLst>
            <pc:docMk/>
            <pc:sldMk cId="677591996" sldId="303"/>
            <ac:spMk id="5" creationId="{F091C30D-3E06-4168-8F93-E9A23613DD12}"/>
          </ac:spMkLst>
        </pc:spChg>
        <pc:spChg chg="add mod ord">
          <ac:chgData name="Clements, William" userId="cbdb0636-a496-422a-8d40-98c53d494d26" providerId="ADAL" clId="{0903D0F6-239B-4DEA-B3F6-C6DC935D25D4}" dt="2022-01-07T22:42:46.363" v="851"/>
          <ac:spMkLst>
            <pc:docMk/>
            <pc:sldMk cId="677591996" sldId="303"/>
            <ac:spMk id="6" creationId="{E5C0A930-12D8-433C-B3BE-13BA706E3018}"/>
          </ac:spMkLst>
        </pc:spChg>
        <pc:picChg chg="mod">
          <ac:chgData name="Clements, William" userId="cbdb0636-a496-422a-8d40-98c53d494d26" providerId="ADAL" clId="{0903D0F6-239B-4DEA-B3F6-C6DC935D25D4}" dt="2022-01-07T19:48:00.888" v="552" actId="1076"/>
          <ac:picMkLst>
            <pc:docMk/>
            <pc:sldMk cId="677591996" sldId="303"/>
            <ac:picMk id="3" creationId="{351411AF-571C-4B7E-89DB-B6C1C1BEE9A3}"/>
          </ac:picMkLst>
        </pc:picChg>
      </pc:sldChg>
      <pc:sldChg chg="modSp">
        <pc:chgData name="Clements, William" userId="cbdb0636-a496-422a-8d40-98c53d494d26" providerId="ADAL" clId="{0903D0F6-239B-4DEA-B3F6-C6DC935D25D4}" dt="2022-01-07T22:42:46.363" v="851"/>
        <pc:sldMkLst>
          <pc:docMk/>
          <pc:sldMk cId="967123673" sldId="304"/>
        </pc:sldMkLst>
        <pc:spChg chg="mod">
          <ac:chgData name="Clements, William" userId="cbdb0636-a496-422a-8d40-98c53d494d26" providerId="ADAL" clId="{0903D0F6-239B-4DEA-B3F6-C6DC935D25D4}" dt="2022-01-07T22:42:46.363" v="851"/>
          <ac:spMkLst>
            <pc:docMk/>
            <pc:sldMk cId="967123673" sldId="304"/>
            <ac:spMk id="2" creationId="{3181A8DA-AB76-4365-A9E2-38231268131C}"/>
          </ac:spMkLst>
        </pc:spChg>
        <pc:spChg chg="mod">
          <ac:chgData name="Clements, William" userId="cbdb0636-a496-422a-8d40-98c53d494d26" providerId="ADAL" clId="{0903D0F6-239B-4DEA-B3F6-C6DC935D25D4}" dt="2022-01-07T22:42:46.363" v="851"/>
          <ac:spMkLst>
            <pc:docMk/>
            <pc:sldMk cId="967123673" sldId="304"/>
            <ac:spMk id="3" creationId="{B88C96D0-55CD-4F77-9A41-1E42FE7B26F9}"/>
          </ac:spMkLst>
        </pc:spChg>
      </pc:sldChg>
      <pc:sldChg chg="modSp">
        <pc:chgData name="Clements, William" userId="cbdb0636-a496-422a-8d40-98c53d494d26" providerId="ADAL" clId="{0903D0F6-239B-4DEA-B3F6-C6DC935D25D4}" dt="2022-01-07T22:42:43.174" v="849"/>
        <pc:sldMkLst>
          <pc:docMk/>
          <pc:sldMk cId="769629520" sldId="305"/>
        </pc:sldMkLst>
        <pc:graphicFrameChg chg="mod">
          <ac:chgData name="Clements, William" userId="cbdb0636-a496-422a-8d40-98c53d494d26" providerId="ADAL" clId="{0903D0F6-239B-4DEA-B3F6-C6DC935D25D4}" dt="2022-01-07T22:42:43.174" v="849"/>
          <ac:graphicFrameMkLst>
            <pc:docMk/>
            <pc:sldMk cId="769629520" sldId="305"/>
            <ac:graphicFrameMk id="4" creationId="{E69CA705-6ADA-4C31-BDA5-7BAE84DB3261}"/>
          </ac:graphicFrameMkLst>
        </pc:graphicFrameChg>
      </pc:sldChg>
      <pc:sldChg chg="modSp mod">
        <pc:chgData name="Clements, William" userId="cbdb0636-a496-422a-8d40-98c53d494d26" providerId="ADAL" clId="{0903D0F6-239B-4DEA-B3F6-C6DC935D25D4}" dt="2022-01-07T22:42:46.363" v="851"/>
        <pc:sldMkLst>
          <pc:docMk/>
          <pc:sldMk cId="3263536772" sldId="306"/>
        </pc:sldMkLst>
        <pc:spChg chg="mod">
          <ac:chgData name="Clements, William" userId="cbdb0636-a496-422a-8d40-98c53d494d26" providerId="ADAL" clId="{0903D0F6-239B-4DEA-B3F6-C6DC935D25D4}" dt="2022-01-07T22:42:46.363" v="851"/>
          <ac:spMkLst>
            <pc:docMk/>
            <pc:sldMk cId="3263536772" sldId="306"/>
            <ac:spMk id="2" creationId="{3FD3FD4E-EEC5-448B-99EC-7AFC96CDF3F3}"/>
          </ac:spMkLst>
        </pc:spChg>
        <pc:spChg chg="mod">
          <ac:chgData name="Clements, William" userId="cbdb0636-a496-422a-8d40-98c53d494d26" providerId="ADAL" clId="{0903D0F6-239B-4DEA-B3F6-C6DC935D25D4}" dt="2022-01-07T22:42:46.363" v="851"/>
          <ac:spMkLst>
            <pc:docMk/>
            <pc:sldMk cId="3263536772" sldId="306"/>
            <ac:spMk id="3" creationId="{627C4F79-147F-4795-9FB8-3F61B6C09AEA}"/>
          </ac:spMkLst>
        </pc:spChg>
      </pc:sldChg>
      <pc:sldChg chg="modSp">
        <pc:chgData name="Clements, William" userId="cbdb0636-a496-422a-8d40-98c53d494d26" providerId="ADAL" clId="{0903D0F6-239B-4DEA-B3F6-C6DC935D25D4}" dt="2022-01-07T22:42:46.363" v="851"/>
        <pc:sldMkLst>
          <pc:docMk/>
          <pc:sldMk cId="406442069" sldId="307"/>
        </pc:sldMkLst>
        <pc:spChg chg="mod">
          <ac:chgData name="Clements, William" userId="cbdb0636-a496-422a-8d40-98c53d494d26" providerId="ADAL" clId="{0903D0F6-239B-4DEA-B3F6-C6DC935D25D4}" dt="2022-01-07T22:42:46.363" v="851"/>
          <ac:spMkLst>
            <pc:docMk/>
            <pc:sldMk cId="406442069" sldId="307"/>
            <ac:spMk id="2" creationId="{281BDB88-2C7F-4BCF-A78D-216369AA3BD8}"/>
          </ac:spMkLst>
        </pc:spChg>
        <pc:spChg chg="mod">
          <ac:chgData name="Clements, William" userId="cbdb0636-a496-422a-8d40-98c53d494d26" providerId="ADAL" clId="{0903D0F6-239B-4DEA-B3F6-C6DC935D25D4}" dt="2022-01-07T22:42:46.363" v="851"/>
          <ac:spMkLst>
            <pc:docMk/>
            <pc:sldMk cId="406442069" sldId="307"/>
            <ac:spMk id="3" creationId="{B192DCDD-6022-4E47-B786-87A5A57465C4}"/>
          </ac:spMkLst>
        </pc:spChg>
        <pc:spChg chg="mod">
          <ac:chgData name="Clements, William" userId="cbdb0636-a496-422a-8d40-98c53d494d26" providerId="ADAL" clId="{0903D0F6-239B-4DEA-B3F6-C6DC935D25D4}" dt="2022-01-07T22:42:46.363" v="851"/>
          <ac:spMkLst>
            <pc:docMk/>
            <pc:sldMk cId="406442069" sldId="307"/>
            <ac:spMk id="4" creationId="{6C74AB5D-9CE1-4D20-99B1-BA2E3DBEBBCC}"/>
          </ac:spMkLst>
        </pc:spChg>
      </pc:sldChg>
      <pc:sldChg chg="modSp">
        <pc:chgData name="Clements, William" userId="cbdb0636-a496-422a-8d40-98c53d494d26" providerId="ADAL" clId="{0903D0F6-239B-4DEA-B3F6-C6DC935D25D4}" dt="2022-01-07T22:42:46.363" v="851"/>
        <pc:sldMkLst>
          <pc:docMk/>
          <pc:sldMk cId="3072128083" sldId="308"/>
        </pc:sldMkLst>
        <pc:spChg chg="mod">
          <ac:chgData name="Clements, William" userId="cbdb0636-a496-422a-8d40-98c53d494d26" providerId="ADAL" clId="{0903D0F6-239B-4DEA-B3F6-C6DC935D25D4}" dt="2022-01-07T22:42:46.363" v="851"/>
          <ac:spMkLst>
            <pc:docMk/>
            <pc:sldMk cId="3072128083" sldId="308"/>
            <ac:spMk id="2" creationId="{BEEF06A6-F685-4C64-84B8-9563D07CA69D}"/>
          </ac:spMkLst>
        </pc:spChg>
        <pc:spChg chg="mod">
          <ac:chgData name="Clements, William" userId="cbdb0636-a496-422a-8d40-98c53d494d26" providerId="ADAL" clId="{0903D0F6-239B-4DEA-B3F6-C6DC935D25D4}" dt="2022-01-07T22:42:46.363" v="851"/>
          <ac:spMkLst>
            <pc:docMk/>
            <pc:sldMk cId="3072128083" sldId="308"/>
            <ac:spMk id="3" creationId="{0B33E010-DDDA-4846-981E-18AE89E1670C}"/>
          </ac:spMkLst>
        </pc:spChg>
        <pc:spChg chg="mod">
          <ac:chgData name="Clements, William" userId="cbdb0636-a496-422a-8d40-98c53d494d26" providerId="ADAL" clId="{0903D0F6-239B-4DEA-B3F6-C6DC935D25D4}" dt="2022-01-07T22:42:46.363" v="851"/>
          <ac:spMkLst>
            <pc:docMk/>
            <pc:sldMk cId="3072128083" sldId="308"/>
            <ac:spMk id="4" creationId="{4E41C327-F1BB-4299-A17E-E780724F1068}"/>
          </ac:spMkLst>
        </pc:spChg>
      </pc:sldChg>
      <pc:sldChg chg="modSp">
        <pc:chgData name="Clements, William" userId="cbdb0636-a496-422a-8d40-98c53d494d26" providerId="ADAL" clId="{0903D0F6-239B-4DEA-B3F6-C6DC935D25D4}" dt="2022-01-07T22:42:46.363" v="851"/>
        <pc:sldMkLst>
          <pc:docMk/>
          <pc:sldMk cId="3941398682" sldId="309"/>
        </pc:sldMkLst>
        <pc:spChg chg="mod">
          <ac:chgData name="Clements, William" userId="cbdb0636-a496-422a-8d40-98c53d494d26" providerId="ADAL" clId="{0903D0F6-239B-4DEA-B3F6-C6DC935D25D4}" dt="2022-01-07T22:42:46.363" v="851"/>
          <ac:spMkLst>
            <pc:docMk/>
            <pc:sldMk cId="3941398682" sldId="309"/>
            <ac:spMk id="2" creationId="{30D1987E-39DE-4F04-8675-4579807F8A28}"/>
          </ac:spMkLst>
        </pc:spChg>
        <pc:spChg chg="mod">
          <ac:chgData name="Clements, William" userId="cbdb0636-a496-422a-8d40-98c53d494d26" providerId="ADAL" clId="{0903D0F6-239B-4DEA-B3F6-C6DC935D25D4}" dt="2022-01-07T22:42:46.363" v="851"/>
          <ac:spMkLst>
            <pc:docMk/>
            <pc:sldMk cId="3941398682" sldId="309"/>
            <ac:spMk id="3" creationId="{D1C6E59F-B935-472C-ADAA-0CEAA129CEE4}"/>
          </ac:spMkLst>
        </pc:spChg>
      </pc:sldChg>
      <pc:sldChg chg="modSp">
        <pc:chgData name="Clements, William" userId="cbdb0636-a496-422a-8d40-98c53d494d26" providerId="ADAL" clId="{0903D0F6-239B-4DEA-B3F6-C6DC935D25D4}" dt="2022-01-07T22:42:46.363" v="851"/>
        <pc:sldMkLst>
          <pc:docMk/>
          <pc:sldMk cId="4143449786" sldId="310"/>
        </pc:sldMkLst>
        <pc:spChg chg="mod">
          <ac:chgData name="Clements, William" userId="cbdb0636-a496-422a-8d40-98c53d494d26" providerId="ADAL" clId="{0903D0F6-239B-4DEA-B3F6-C6DC935D25D4}" dt="2022-01-07T22:42:46.363" v="851"/>
          <ac:spMkLst>
            <pc:docMk/>
            <pc:sldMk cId="4143449786" sldId="310"/>
            <ac:spMk id="2" creationId="{4B93A250-6E3D-4FBE-8CC5-1702B3CF45B2}"/>
          </ac:spMkLst>
        </pc:spChg>
        <pc:spChg chg="mod">
          <ac:chgData name="Clements, William" userId="cbdb0636-a496-422a-8d40-98c53d494d26" providerId="ADAL" clId="{0903D0F6-239B-4DEA-B3F6-C6DC935D25D4}" dt="2022-01-07T22:42:46.363" v="851"/>
          <ac:spMkLst>
            <pc:docMk/>
            <pc:sldMk cId="4143449786" sldId="310"/>
            <ac:spMk id="3" creationId="{F9877C4E-671B-4229-903B-259BA712EF3E}"/>
          </ac:spMkLst>
        </pc:spChg>
        <pc:spChg chg="mod">
          <ac:chgData name="Clements, William" userId="cbdb0636-a496-422a-8d40-98c53d494d26" providerId="ADAL" clId="{0903D0F6-239B-4DEA-B3F6-C6DC935D25D4}" dt="2022-01-07T22:42:46.363" v="851"/>
          <ac:spMkLst>
            <pc:docMk/>
            <pc:sldMk cId="4143449786" sldId="310"/>
            <ac:spMk id="4" creationId="{74722FDC-2F0A-4850-9B46-3332C52F5C61}"/>
          </ac:spMkLst>
        </pc:spChg>
      </pc:sldChg>
      <pc:sldChg chg="modSp">
        <pc:chgData name="Clements, William" userId="cbdb0636-a496-422a-8d40-98c53d494d26" providerId="ADAL" clId="{0903D0F6-239B-4DEA-B3F6-C6DC935D25D4}" dt="2022-01-07T23:06:44.164" v="882" actId="20577"/>
        <pc:sldMkLst>
          <pc:docMk/>
          <pc:sldMk cId="927079271" sldId="311"/>
        </pc:sldMkLst>
        <pc:spChg chg="mod">
          <ac:chgData name="Clements, William" userId="cbdb0636-a496-422a-8d40-98c53d494d26" providerId="ADAL" clId="{0903D0F6-239B-4DEA-B3F6-C6DC935D25D4}" dt="2022-01-07T22:42:46.363" v="851"/>
          <ac:spMkLst>
            <pc:docMk/>
            <pc:sldMk cId="927079271" sldId="311"/>
            <ac:spMk id="2" creationId="{467E9C6D-6358-4D51-8EA2-F465C26D8219}"/>
          </ac:spMkLst>
        </pc:spChg>
        <pc:spChg chg="mod">
          <ac:chgData name="Clements, William" userId="cbdb0636-a496-422a-8d40-98c53d494d26" providerId="ADAL" clId="{0903D0F6-239B-4DEA-B3F6-C6DC935D25D4}" dt="2022-01-07T23:06:44.164" v="882" actId="20577"/>
          <ac:spMkLst>
            <pc:docMk/>
            <pc:sldMk cId="927079271" sldId="311"/>
            <ac:spMk id="3" creationId="{88597270-04CE-435C-A0FE-4F8FD470CDE5}"/>
          </ac:spMkLst>
        </pc:spChg>
      </pc:sldChg>
      <pc:sldChg chg="del">
        <pc:chgData name="Clements, William" userId="cbdb0636-a496-422a-8d40-98c53d494d26" providerId="ADAL" clId="{0903D0F6-239B-4DEA-B3F6-C6DC935D25D4}" dt="2022-01-07T20:27:07.475" v="831" actId="47"/>
        <pc:sldMkLst>
          <pc:docMk/>
          <pc:sldMk cId="2582061700" sldId="312"/>
        </pc:sldMkLst>
      </pc:sldChg>
      <pc:sldChg chg="modSp">
        <pc:chgData name="Clements, William" userId="cbdb0636-a496-422a-8d40-98c53d494d26" providerId="ADAL" clId="{0903D0F6-239B-4DEA-B3F6-C6DC935D25D4}" dt="2022-01-07T22:42:46.363" v="851"/>
        <pc:sldMkLst>
          <pc:docMk/>
          <pc:sldMk cId="2684131343" sldId="313"/>
        </pc:sldMkLst>
        <pc:spChg chg="mod">
          <ac:chgData name="Clements, William" userId="cbdb0636-a496-422a-8d40-98c53d494d26" providerId="ADAL" clId="{0903D0F6-239B-4DEA-B3F6-C6DC935D25D4}" dt="2022-01-07T22:42:46.363" v="851"/>
          <ac:spMkLst>
            <pc:docMk/>
            <pc:sldMk cId="2684131343" sldId="313"/>
            <ac:spMk id="2" creationId="{6A7AD577-0D1F-4CAF-A0BA-9910FA53A9B9}"/>
          </ac:spMkLst>
        </pc:spChg>
        <pc:spChg chg="mod">
          <ac:chgData name="Clements, William" userId="cbdb0636-a496-422a-8d40-98c53d494d26" providerId="ADAL" clId="{0903D0F6-239B-4DEA-B3F6-C6DC935D25D4}" dt="2022-01-07T22:42:46.363" v="851"/>
          <ac:spMkLst>
            <pc:docMk/>
            <pc:sldMk cId="2684131343" sldId="313"/>
            <ac:spMk id="3" creationId="{37CD1166-140B-4A21-BBEA-8550801301BC}"/>
          </ac:spMkLst>
        </pc:spChg>
      </pc:sldChg>
      <pc:sldChg chg="modSp del">
        <pc:chgData name="Clements, William" userId="cbdb0636-a496-422a-8d40-98c53d494d26" providerId="ADAL" clId="{0903D0F6-239B-4DEA-B3F6-C6DC935D25D4}" dt="2022-01-07T20:27:38.158" v="833" actId="47"/>
        <pc:sldMkLst>
          <pc:docMk/>
          <pc:sldMk cId="3591021200" sldId="314"/>
        </pc:sldMkLst>
        <pc:spChg chg="mod">
          <ac:chgData name="Clements, William" userId="cbdb0636-a496-422a-8d40-98c53d494d26" providerId="ADAL" clId="{0903D0F6-239B-4DEA-B3F6-C6DC935D25D4}" dt="2022-01-07T20:22:42.869" v="796"/>
          <ac:spMkLst>
            <pc:docMk/>
            <pc:sldMk cId="3591021200" sldId="314"/>
            <ac:spMk id="2" creationId="{3948EF27-8103-3A48-84B1-605324F3813A}"/>
          </ac:spMkLst>
        </pc:spChg>
        <pc:spChg chg="mod">
          <ac:chgData name="Clements, William" userId="cbdb0636-a496-422a-8d40-98c53d494d26" providerId="ADAL" clId="{0903D0F6-239B-4DEA-B3F6-C6DC935D25D4}" dt="2022-01-07T20:22:42.869" v="796"/>
          <ac:spMkLst>
            <pc:docMk/>
            <pc:sldMk cId="3591021200" sldId="314"/>
            <ac:spMk id="3" creationId="{41322E67-063F-8D4E-B3E3-BAC5118C7BE4}"/>
          </ac:spMkLst>
        </pc:spChg>
      </pc:sldChg>
      <pc:sldChg chg="modSp mod">
        <pc:chgData name="Clements, William" userId="cbdb0636-a496-422a-8d40-98c53d494d26" providerId="ADAL" clId="{0903D0F6-239B-4DEA-B3F6-C6DC935D25D4}" dt="2022-01-07T22:42:46.363" v="851"/>
        <pc:sldMkLst>
          <pc:docMk/>
          <pc:sldMk cId="63568814" sldId="315"/>
        </pc:sldMkLst>
        <pc:spChg chg="mod">
          <ac:chgData name="Clements, William" userId="cbdb0636-a496-422a-8d40-98c53d494d26" providerId="ADAL" clId="{0903D0F6-239B-4DEA-B3F6-C6DC935D25D4}" dt="2022-01-07T22:42:46.363" v="851"/>
          <ac:spMkLst>
            <pc:docMk/>
            <pc:sldMk cId="63568814" sldId="315"/>
            <ac:spMk id="2" creationId="{E1114E4E-5744-9B40-8DA8-0CAB1B18B443}"/>
          </ac:spMkLst>
        </pc:spChg>
        <pc:spChg chg="mod">
          <ac:chgData name="Clements, William" userId="cbdb0636-a496-422a-8d40-98c53d494d26" providerId="ADAL" clId="{0903D0F6-239B-4DEA-B3F6-C6DC935D25D4}" dt="2022-01-07T22:42:46.363" v="851"/>
          <ac:spMkLst>
            <pc:docMk/>
            <pc:sldMk cId="63568814" sldId="315"/>
            <ac:spMk id="3" creationId="{0290BC08-05B9-1F46-9915-EA0C2F1BEA9A}"/>
          </ac:spMkLst>
        </pc:spChg>
      </pc:sldChg>
      <pc:sldChg chg="modSp">
        <pc:chgData name="Clements, William" userId="cbdb0636-a496-422a-8d40-98c53d494d26" providerId="ADAL" clId="{0903D0F6-239B-4DEA-B3F6-C6DC935D25D4}" dt="2022-01-07T22:42:46.363" v="851"/>
        <pc:sldMkLst>
          <pc:docMk/>
          <pc:sldMk cId="3184707710" sldId="316"/>
        </pc:sldMkLst>
        <pc:spChg chg="mod">
          <ac:chgData name="Clements, William" userId="cbdb0636-a496-422a-8d40-98c53d494d26" providerId="ADAL" clId="{0903D0F6-239B-4DEA-B3F6-C6DC935D25D4}" dt="2022-01-07T22:42:46.363" v="851"/>
          <ac:spMkLst>
            <pc:docMk/>
            <pc:sldMk cId="3184707710" sldId="316"/>
            <ac:spMk id="2" creationId="{99AC50F3-0FD3-5B4F-9EB0-1894091E1ED2}"/>
          </ac:spMkLst>
        </pc:spChg>
        <pc:spChg chg="mod">
          <ac:chgData name="Clements, William" userId="cbdb0636-a496-422a-8d40-98c53d494d26" providerId="ADAL" clId="{0903D0F6-239B-4DEA-B3F6-C6DC935D25D4}" dt="2022-01-07T22:42:46.363" v="851"/>
          <ac:spMkLst>
            <pc:docMk/>
            <pc:sldMk cId="3184707710" sldId="316"/>
            <ac:spMk id="3" creationId="{613FB624-4D06-6545-AF34-7BC6C097FFF6}"/>
          </ac:spMkLst>
        </pc:spChg>
      </pc:sldChg>
      <pc:sldChg chg="addSp delSp modSp new mod setBg modClrScheme delDesignElem chgLayout">
        <pc:chgData name="Clements, William" userId="cbdb0636-a496-422a-8d40-98c53d494d26" providerId="ADAL" clId="{0903D0F6-239B-4DEA-B3F6-C6DC935D25D4}" dt="2022-01-07T22:42:43.174" v="849"/>
        <pc:sldMkLst>
          <pc:docMk/>
          <pc:sldMk cId="3470795059" sldId="317"/>
        </pc:sldMkLst>
        <pc:spChg chg="add mod">
          <ac:chgData name="Clements, William" userId="cbdb0636-a496-422a-8d40-98c53d494d26" providerId="ADAL" clId="{0903D0F6-239B-4DEA-B3F6-C6DC935D25D4}" dt="2022-01-07T20:23:04.230" v="798" actId="26606"/>
          <ac:spMkLst>
            <pc:docMk/>
            <pc:sldMk cId="3470795059" sldId="317"/>
            <ac:spMk id="2" creationId="{621870E3-51DC-4150-BED9-34656625FAA0}"/>
          </ac:spMkLst>
        </pc:spChg>
        <pc:spChg chg="add del mod">
          <ac:chgData name="Clements, William" userId="cbdb0636-a496-422a-8d40-98c53d494d26" providerId="ADAL" clId="{0903D0F6-239B-4DEA-B3F6-C6DC935D25D4}" dt="2022-01-07T20:23:04.230" v="798" actId="26606"/>
          <ac:spMkLst>
            <pc:docMk/>
            <pc:sldMk cId="3470795059" sldId="317"/>
            <ac:spMk id="3" creationId="{33E3DDBC-380C-4688-8D4D-440AE81037F9}"/>
          </ac:spMkLst>
        </pc:spChg>
        <pc:spChg chg="add del">
          <ac:chgData name="Clements, William" userId="cbdb0636-a496-422a-8d40-98c53d494d26" providerId="ADAL" clId="{0903D0F6-239B-4DEA-B3F6-C6DC935D25D4}" dt="2022-01-07T22:42:43.174" v="849"/>
          <ac:spMkLst>
            <pc:docMk/>
            <pc:sldMk cId="3470795059" sldId="317"/>
            <ac:spMk id="9" creationId="{5C8908E2-EE49-44D2-9428-A28D2312A8D5}"/>
          </ac:spMkLst>
        </pc:spChg>
        <pc:spChg chg="add del">
          <ac:chgData name="Clements, William" userId="cbdb0636-a496-422a-8d40-98c53d494d26" providerId="ADAL" clId="{0903D0F6-239B-4DEA-B3F6-C6DC935D25D4}" dt="2022-01-07T22:42:43.174" v="849"/>
          <ac:spMkLst>
            <pc:docMk/>
            <pc:sldMk cId="3470795059" sldId="317"/>
            <ac:spMk id="15" creationId="{7449A6C7-D15F-4AA5-BFA5-71A404B47016}"/>
          </ac:spMkLst>
        </pc:spChg>
        <pc:spChg chg="add del">
          <ac:chgData name="Clements, William" userId="cbdb0636-a496-422a-8d40-98c53d494d26" providerId="ADAL" clId="{0903D0F6-239B-4DEA-B3F6-C6DC935D25D4}" dt="2022-01-07T22:42:43.174" v="849"/>
          <ac:spMkLst>
            <pc:docMk/>
            <pc:sldMk cId="3470795059" sldId="317"/>
            <ac:spMk id="17" creationId="{ED888B23-07FA-482A-96DF-47E31AF1A603}"/>
          </ac:spMkLst>
        </pc:spChg>
        <pc:grpChg chg="add del">
          <ac:chgData name="Clements, William" userId="cbdb0636-a496-422a-8d40-98c53d494d26" providerId="ADAL" clId="{0903D0F6-239B-4DEA-B3F6-C6DC935D25D4}" dt="2022-01-07T22:42:43.174" v="849"/>
          <ac:grpSpMkLst>
            <pc:docMk/>
            <pc:sldMk cId="3470795059" sldId="317"/>
            <ac:grpSpMk id="11" creationId="{05314994-6337-4875-8CF5-652CAFE8342C}"/>
          </ac:grpSpMkLst>
        </pc:grpChg>
        <pc:graphicFrameChg chg="add">
          <ac:chgData name="Clements, William" userId="cbdb0636-a496-422a-8d40-98c53d494d26" providerId="ADAL" clId="{0903D0F6-239B-4DEA-B3F6-C6DC935D25D4}" dt="2022-01-07T20:23:04.230" v="798" actId="26606"/>
          <ac:graphicFrameMkLst>
            <pc:docMk/>
            <pc:sldMk cId="3470795059" sldId="317"/>
            <ac:graphicFrameMk id="5" creationId="{54DA3397-2395-4413-AA7B-363D4A4FB1A3}"/>
          </ac:graphicFrameMkLst>
        </pc:graphicFrameChg>
      </pc:sldChg>
      <pc:sldChg chg="addSp delSp modSp add mod setBg">
        <pc:chgData name="Clements, William" userId="cbdb0636-a496-422a-8d40-98c53d494d26" providerId="ADAL" clId="{0903D0F6-239B-4DEA-B3F6-C6DC935D25D4}" dt="2022-01-07T22:42:46.363" v="851"/>
        <pc:sldMkLst>
          <pc:docMk/>
          <pc:sldMk cId="3325565176" sldId="318"/>
        </pc:sldMkLst>
        <pc:spChg chg="mod">
          <ac:chgData name="Clements, William" userId="cbdb0636-a496-422a-8d40-98c53d494d26" providerId="ADAL" clId="{0903D0F6-239B-4DEA-B3F6-C6DC935D25D4}" dt="2022-01-07T22:42:46.363" v="851"/>
          <ac:spMkLst>
            <pc:docMk/>
            <pc:sldMk cId="3325565176" sldId="318"/>
            <ac:spMk id="2" creationId="{3948EF27-8103-3A48-84B1-605324F3813A}"/>
          </ac:spMkLst>
        </pc:spChg>
        <pc:spChg chg="mod">
          <ac:chgData name="Clements, William" userId="cbdb0636-a496-422a-8d40-98c53d494d26" providerId="ADAL" clId="{0903D0F6-239B-4DEA-B3F6-C6DC935D25D4}" dt="2022-01-07T22:42:46.363" v="851"/>
          <ac:spMkLst>
            <pc:docMk/>
            <pc:sldMk cId="3325565176" sldId="318"/>
            <ac:spMk id="3" creationId="{41322E67-063F-8D4E-B3E3-BAC5118C7BE4}"/>
          </ac:spMkLst>
        </pc:spChg>
        <pc:spChg chg="add del">
          <ac:chgData name="Clements, William" userId="cbdb0636-a496-422a-8d40-98c53d494d26" providerId="ADAL" clId="{0903D0F6-239B-4DEA-B3F6-C6DC935D25D4}" dt="2022-01-07T20:23:15.226" v="802" actId="26606"/>
          <ac:spMkLst>
            <pc:docMk/>
            <pc:sldMk cId="3325565176" sldId="318"/>
            <ac:spMk id="5" creationId="{907EF6B7-1338-4443-8C46-6A318D952DFD}"/>
          </ac:spMkLst>
        </pc:spChg>
        <pc:spChg chg="add del">
          <ac:chgData name="Clements, William" userId="cbdb0636-a496-422a-8d40-98c53d494d26" providerId="ADAL" clId="{0903D0F6-239B-4DEA-B3F6-C6DC935D25D4}" dt="2022-01-07T20:23:15.226" v="802" actId="26606"/>
          <ac:spMkLst>
            <pc:docMk/>
            <pc:sldMk cId="3325565176" sldId="318"/>
            <ac:spMk id="6" creationId="{DAAE4CDD-124C-4DCF-9584-B6033B545DD5}"/>
          </ac:spMkLst>
        </pc:spChg>
        <pc:spChg chg="add del">
          <ac:chgData name="Clements, William" userId="cbdb0636-a496-422a-8d40-98c53d494d26" providerId="ADAL" clId="{0903D0F6-239B-4DEA-B3F6-C6DC935D25D4}" dt="2022-01-07T20:23:15.226" v="802" actId="26606"/>
          <ac:spMkLst>
            <pc:docMk/>
            <pc:sldMk cId="3325565176" sldId="318"/>
            <ac:spMk id="7" creationId="{081E4A58-353D-44AE-B2FC-2A74E2E400F7}"/>
          </ac:spMkLst>
        </pc:spChg>
        <pc:spChg chg="add del">
          <ac:chgData name="Clements, William" userId="cbdb0636-a496-422a-8d40-98c53d494d26" providerId="ADAL" clId="{0903D0F6-239B-4DEA-B3F6-C6DC935D25D4}" dt="2022-01-07T20:23:13.267" v="800" actId="26606"/>
          <ac:spMkLst>
            <pc:docMk/>
            <pc:sldMk cId="3325565176" sldId="318"/>
            <ac:spMk id="8" creationId="{6D6CDB20-394C-4D51-9C5B-8751E21338DC}"/>
          </ac:spMkLst>
        </pc:spChg>
        <pc:spChg chg="add del">
          <ac:chgData name="Clements, William" userId="cbdb0636-a496-422a-8d40-98c53d494d26" providerId="ADAL" clId="{0903D0F6-239B-4DEA-B3F6-C6DC935D25D4}" dt="2022-01-07T20:23:13.267" v="800" actId="26606"/>
          <ac:spMkLst>
            <pc:docMk/>
            <pc:sldMk cId="3325565176" sldId="318"/>
            <ac:spMk id="10" creationId="{46DFD1E0-DCA7-47E6-B78B-6ECDDF873DD6}"/>
          </ac:spMkLst>
        </pc:spChg>
        <pc:spChg chg="add del">
          <ac:chgData name="Clements, William" userId="cbdb0636-a496-422a-8d40-98c53d494d26" providerId="ADAL" clId="{0903D0F6-239B-4DEA-B3F6-C6DC935D25D4}" dt="2022-01-07T20:23:13.267" v="800" actId="26606"/>
          <ac:spMkLst>
            <pc:docMk/>
            <pc:sldMk cId="3325565176" sldId="318"/>
            <ac:spMk id="12" creationId="{8AAB0B1E-BB97-40E0-8DCD-D1197A0E1D6A}"/>
          </ac:spMkLst>
        </pc:spChg>
      </pc:sldChg>
      <pc:sldChg chg="addSp delSp modSp add mod setBg delDesignElem">
        <pc:chgData name="Clements, William" userId="cbdb0636-a496-422a-8d40-98c53d494d26" providerId="ADAL" clId="{0903D0F6-239B-4DEA-B3F6-C6DC935D25D4}" dt="2022-01-07T22:42:43.174" v="849"/>
        <pc:sldMkLst>
          <pc:docMk/>
          <pc:sldMk cId="1800057251" sldId="319"/>
        </pc:sldMkLst>
        <pc:spChg chg="mod">
          <ac:chgData name="Clements, William" userId="cbdb0636-a496-422a-8d40-98c53d494d26" providerId="ADAL" clId="{0903D0F6-239B-4DEA-B3F6-C6DC935D25D4}" dt="2022-01-07T20:23:25.019" v="803" actId="26606"/>
          <ac:spMkLst>
            <pc:docMk/>
            <pc:sldMk cId="1800057251" sldId="319"/>
            <ac:spMk id="2" creationId="{E1114E4E-5744-9B40-8DA8-0CAB1B18B443}"/>
          </ac:spMkLst>
        </pc:spChg>
        <pc:spChg chg="del mod">
          <ac:chgData name="Clements, William" userId="cbdb0636-a496-422a-8d40-98c53d494d26" providerId="ADAL" clId="{0903D0F6-239B-4DEA-B3F6-C6DC935D25D4}" dt="2022-01-07T20:23:25.019" v="803" actId="26606"/>
          <ac:spMkLst>
            <pc:docMk/>
            <pc:sldMk cId="1800057251" sldId="319"/>
            <ac:spMk id="3" creationId="{0290BC08-05B9-1F46-9915-EA0C2F1BEA9A}"/>
          </ac:spMkLst>
        </pc:spChg>
        <pc:spChg chg="add del">
          <ac:chgData name="Clements, William" userId="cbdb0636-a496-422a-8d40-98c53d494d26" providerId="ADAL" clId="{0903D0F6-239B-4DEA-B3F6-C6DC935D25D4}" dt="2022-01-07T22:42:43.174" v="849"/>
          <ac:spMkLst>
            <pc:docMk/>
            <pc:sldMk cId="1800057251" sldId="319"/>
            <ac:spMk id="9" creationId="{5C8908E2-EE49-44D2-9428-A28D2312A8D5}"/>
          </ac:spMkLst>
        </pc:spChg>
        <pc:spChg chg="add del">
          <ac:chgData name="Clements, William" userId="cbdb0636-a496-422a-8d40-98c53d494d26" providerId="ADAL" clId="{0903D0F6-239B-4DEA-B3F6-C6DC935D25D4}" dt="2022-01-07T22:42:43.174" v="849"/>
          <ac:spMkLst>
            <pc:docMk/>
            <pc:sldMk cId="1800057251" sldId="319"/>
            <ac:spMk id="15" creationId="{7449A6C7-D15F-4AA5-BFA5-71A404B47016}"/>
          </ac:spMkLst>
        </pc:spChg>
        <pc:spChg chg="add del">
          <ac:chgData name="Clements, William" userId="cbdb0636-a496-422a-8d40-98c53d494d26" providerId="ADAL" clId="{0903D0F6-239B-4DEA-B3F6-C6DC935D25D4}" dt="2022-01-07T22:42:43.174" v="849"/>
          <ac:spMkLst>
            <pc:docMk/>
            <pc:sldMk cId="1800057251" sldId="319"/>
            <ac:spMk id="17" creationId="{ED888B23-07FA-482A-96DF-47E31AF1A603}"/>
          </ac:spMkLst>
        </pc:spChg>
        <pc:grpChg chg="add del">
          <ac:chgData name="Clements, William" userId="cbdb0636-a496-422a-8d40-98c53d494d26" providerId="ADAL" clId="{0903D0F6-239B-4DEA-B3F6-C6DC935D25D4}" dt="2022-01-07T22:42:43.174" v="849"/>
          <ac:grpSpMkLst>
            <pc:docMk/>
            <pc:sldMk cId="1800057251" sldId="319"/>
            <ac:grpSpMk id="11" creationId="{05314994-6337-4875-8CF5-652CAFE8342C}"/>
          </ac:grpSpMkLst>
        </pc:grpChg>
        <pc:graphicFrameChg chg="add">
          <ac:chgData name="Clements, William" userId="cbdb0636-a496-422a-8d40-98c53d494d26" providerId="ADAL" clId="{0903D0F6-239B-4DEA-B3F6-C6DC935D25D4}" dt="2022-01-07T20:23:25.019" v="803" actId="26606"/>
          <ac:graphicFrameMkLst>
            <pc:docMk/>
            <pc:sldMk cId="1800057251" sldId="319"/>
            <ac:graphicFrameMk id="5" creationId="{A80A249B-5766-4670-8540-001B4AE425A3}"/>
          </ac:graphicFrameMkLst>
        </pc:graphicFrameChg>
      </pc:sldChg>
      <pc:sldChg chg="addSp delSp modSp add mod setBg">
        <pc:chgData name="Clements, William" userId="cbdb0636-a496-422a-8d40-98c53d494d26" providerId="ADAL" clId="{0903D0F6-239B-4DEA-B3F6-C6DC935D25D4}" dt="2022-01-07T22:42:46.363" v="851"/>
        <pc:sldMkLst>
          <pc:docMk/>
          <pc:sldMk cId="3854147616" sldId="320"/>
        </pc:sldMkLst>
        <pc:spChg chg="mod">
          <ac:chgData name="Clements, William" userId="cbdb0636-a496-422a-8d40-98c53d494d26" providerId="ADAL" clId="{0903D0F6-239B-4DEA-B3F6-C6DC935D25D4}" dt="2022-01-07T22:42:46.363" v="851"/>
          <ac:spMkLst>
            <pc:docMk/>
            <pc:sldMk cId="3854147616" sldId="320"/>
            <ac:spMk id="2" creationId="{6A7AD577-0D1F-4CAF-A0BA-9910FA53A9B9}"/>
          </ac:spMkLst>
        </pc:spChg>
        <pc:spChg chg="add del mod">
          <ac:chgData name="Clements, William" userId="cbdb0636-a496-422a-8d40-98c53d494d26" providerId="ADAL" clId="{0903D0F6-239B-4DEA-B3F6-C6DC935D25D4}" dt="2022-01-07T22:42:46.363" v="851"/>
          <ac:spMkLst>
            <pc:docMk/>
            <pc:sldMk cId="3854147616" sldId="320"/>
            <ac:spMk id="3" creationId="{37CD1166-140B-4A21-BBEA-8550801301BC}"/>
          </ac:spMkLst>
        </pc:spChg>
        <pc:spChg chg="add del">
          <ac:chgData name="Clements, William" userId="cbdb0636-a496-422a-8d40-98c53d494d26" providerId="ADAL" clId="{0903D0F6-239B-4DEA-B3F6-C6DC935D25D4}" dt="2022-01-07T20:23:36.841" v="805" actId="26606"/>
          <ac:spMkLst>
            <pc:docMk/>
            <pc:sldMk cId="3854147616" sldId="320"/>
            <ac:spMk id="9" creationId="{5C8908E2-EE49-44D2-9428-A28D2312A8D5}"/>
          </ac:spMkLst>
        </pc:spChg>
        <pc:spChg chg="add del">
          <ac:chgData name="Clements, William" userId="cbdb0636-a496-422a-8d40-98c53d494d26" providerId="ADAL" clId="{0903D0F6-239B-4DEA-B3F6-C6DC935D25D4}" dt="2022-01-07T20:23:36.841" v="805" actId="26606"/>
          <ac:spMkLst>
            <pc:docMk/>
            <pc:sldMk cId="3854147616" sldId="320"/>
            <ac:spMk id="15" creationId="{7449A6C7-D15F-4AA5-BFA5-71A404B47016}"/>
          </ac:spMkLst>
        </pc:spChg>
        <pc:spChg chg="add del">
          <ac:chgData name="Clements, William" userId="cbdb0636-a496-422a-8d40-98c53d494d26" providerId="ADAL" clId="{0903D0F6-239B-4DEA-B3F6-C6DC935D25D4}" dt="2022-01-07T20:23:36.841" v="805" actId="26606"/>
          <ac:spMkLst>
            <pc:docMk/>
            <pc:sldMk cId="3854147616" sldId="320"/>
            <ac:spMk id="17" creationId="{ED888B23-07FA-482A-96DF-47E31AF1A603}"/>
          </ac:spMkLst>
        </pc:spChg>
        <pc:grpChg chg="add del">
          <ac:chgData name="Clements, William" userId="cbdb0636-a496-422a-8d40-98c53d494d26" providerId="ADAL" clId="{0903D0F6-239B-4DEA-B3F6-C6DC935D25D4}" dt="2022-01-07T20:23:36.841" v="805" actId="26606"/>
          <ac:grpSpMkLst>
            <pc:docMk/>
            <pc:sldMk cId="3854147616" sldId="320"/>
            <ac:grpSpMk id="11" creationId="{05314994-6337-4875-8CF5-652CAFE8342C}"/>
          </ac:grpSpMkLst>
        </pc:grpChg>
        <pc:graphicFrameChg chg="add del">
          <ac:chgData name="Clements, William" userId="cbdb0636-a496-422a-8d40-98c53d494d26" providerId="ADAL" clId="{0903D0F6-239B-4DEA-B3F6-C6DC935D25D4}" dt="2022-01-07T20:23:36.841" v="805" actId="26606"/>
          <ac:graphicFrameMkLst>
            <pc:docMk/>
            <pc:sldMk cId="3854147616" sldId="320"/>
            <ac:graphicFrameMk id="5" creationId="{217D16D0-FE73-42E7-A8F1-53882CF95CAD}"/>
          </ac:graphicFrameMkLst>
        </pc:graphicFrameChg>
      </pc:sldChg>
      <pc:sldChg chg="addSp delSp modSp add mod setBg">
        <pc:chgData name="Clements, William" userId="cbdb0636-a496-422a-8d40-98c53d494d26" providerId="ADAL" clId="{0903D0F6-239B-4DEA-B3F6-C6DC935D25D4}" dt="2022-01-07T22:42:46.363" v="851"/>
        <pc:sldMkLst>
          <pc:docMk/>
          <pc:sldMk cId="3934046287" sldId="321"/>
        </pc:sldMkLst>
        <pc:spChg chg="mod">
          <ac:chgData name="Clements, William" userId="cbdb0636-a496-422a-8d40-98c53d494d26" providerId="ADAL" clId="{0903D0F6-239B-4DEA-B3F6-C6DC935D25D4}" dt="2022-01-07T22:42:46.363" v="851"/>
          <ac:spMkLst>
            <pc:docMk/>
            <pc:sldMk cId="3934046287" sldId="321"/>
            <ac:spMk id="2" creationId="{99AC50F3-0FD3-5B4F-9EB0-1894091E1ED2}"/>
          </ac:spMkLst>
        </pc:spChg>
        <pc:spChg chg="add del mod">
          <ac:chgData name="Clements, William" userId="cbdb0636-a496-422a-8d40-98c53d494d26" providerId="ADAL" clId="{0903D0F6-239B-4DEA-B3F6-C6DC935D25D4}" dt="2022-01-07T22:42:46.363" v="851"/>
          <ac:spMkLst>
            <pc:docMk/>
            <pc:sldMk cId="3934046287" sldId="321"/>
            <ac:spMk id="3" creationId="{613FB624-4D06-6545-AF34-7BC6C097FFF6}"/>
          </ac:spMkLst>
        </pc:spChg>
        <pc:spChg chg="add del">
          <ac:chgData name="Clements, William" userId="cbdb0636-a496-422a-8d40-98c53d494d26" providerId="ADAL" clId="{0903D0F6-239B-4DEA-B3F6-C6DC935D25D4}" dt="2022-01-07T20:23:48.163" v="807" actId="26606"/>
          <ac:spMkLst>
            <pc:docMk/>
            <pc:sldMk cId="3934046287" sldId="321"/>
            <ac:spMk id="9" creationId="{BACC6370-2D7E-4714-9D71-7542949D7D5D}"/>
          </ac:spMkLst>
        </pc:spChg>
        <pc:spChg chg="add del">
          <ac:chgData name="Clements, William" userId="cbdb0636-a496-422a-8d40-98c53d494d26" providerId="ADAL" clId="{0903D0F6-239B-4DEA-B3F6-C6DC935D25D4}" dt="2022-01-07T20:23:48.163" v="807" actId="26606"/>
          <ac:spMkLst>
            <pc:docMk/>
            <pc:sldMk cId="3934046287" sldId="321"/>
            <ac:spMk id="11" creationId="{F68B3F68-107C-434F-AA38-110D5EA91B85}"/>
          </ac:spMkLst>
        </pc:spChg>
        <pc:spChg chg="add del">
          <ac:chgData name="Clements, William" userId="cbdb0636-a496-422a-8d40-98c53d494d26" providerId="ADAL" clId="{0903D0F6-239B-4DEA-B3F6-C6DC935D25D4}" dt="2022-01-07T20:23:48.163" v="807" actId="26606"/>
          <ac:spMkLst>
            <pc:docMk/>
            <pc:sldMk cId="3934046287" sldId="321"/>
            <ac:spMk id="13" creationId="{AAD0DBB9-1A4B-4391-81D4-CB19F9AB918A}"/>
          </ac:spMkLst>
        </pc:spChg>
        <pc:spChg chg="add del">
          <ac:chgData name="Clements, William" userId="cbdb0636-a496-422a-8d40-98c53d494d26" providerId="ADAL" clId="{0903D0F6-239B-4DEA-B3F6-C6DC935D25D4}" dt="2022-01-07T20:23:48.163" v="807" actId="26606"/>
          <ac:spMkLst>
            <pc:docMk/>
            <pc:sldMk cId="3934046287" sldId="321"/>
            <ac:spMk id="15" creationId="{063BBA22-50EA-4C4D-BE05-F1CE4E63AA56}"/>
          </ac:spMkLst>
        </pc:spChg>
        <pc:graphicFrameChg chg="add del">
          <ac:chgData name="Clements, William" userId="cbdb0636-a496-422a-8d40-98c53d494d26" providerId="ADAL" clId="{0903D0F6-239B-4DEA-B3F6-C6DC935D25D4}" dt="2022-01-07T20:23:48.163" v="807" actId="26606"/>
          <ac:graphicFrameMkLst>
            <pc:docMk/>
            <pc:sldMk cId="3934046287" sldId="321"/>
            <ac:graphicFrameMk id="5" creationId="{9DB0EA39-D1C0-4A5E-A5A8-CC7892347CDF}"/>
          </ac:graphicFrameMkLst>
        </pc:graphicFrameChg>
        <pc:graphicFrameChg chg="add del">
          <ac:chgData name="Clements, William" userId="cbdb0636-a496-422a-8d40-98c53d494d26" providerId="ADAL" clId="{0903D0F6-239B-4DEA-B3F6-C6DC935D25D4}" dt="2022-01-07T20:23:52.522" v="809" actId="26606"/>
          <ac:graphicFrameMkLst>
            <pc:docMk/>
            <pc:sldMk cId="3934046287" sldId="321"/>
            <ac:graphicFrameMk id="6" creationId="{5022A72C-31F9-40B8-8C87-80C2774990B5}"/>
          </ac:graphicFrameMkLst>
        </pc:graphicFrameChg>
      </pc:sldChg>
      <pc:sldChg chg="addSp modSp new mod modClrScheme chgLayout">
        <pc:chgData name="Clements, William" userId="cbdb0636-a496-422a-8d40-98c53d494d26" providerId="ADAL" clId="{0903D0F6-239B-4DEA-B3F6-C6DC935D25D4}" dt="2022-01-07T22:42:46.363" v="851"/>
        <pc:sldMkLst>
          <pc:docMk/>
          <pc:sldMk cId="2376469136" sldId="322"/>
        </pc:sldMkLst>
        <pc:spChg chg="mod ord">
          <ac:chgData name="Clements, William" userId="cbdb0636-a496-422a-8d40-98c53d494d26" providerId="ADAL" clId="{0903D0F6-239B-4DEA-B3F6-C6DC935D25D4}" dt="2022-01-07T22:42:46.363" v="851"/>
          <ac:spMkLst>
            <pc:docMk/>
            <pc:sldMk cId="2376469136" sldId="322"/>
            <ac:spMk id="2" creationId="{13D6EEF2-5627-4967-BEE3-84C020377053}"/>
          </ac:spMkLst>
        </pc:spChg>
        <pc:spChg chg="mod ord">
          <ac:chgData name="Clements, William" userId="cbdb0636-a496-422a-8d40-98c53d494d26" providerId="ADAL" clId="{0903D0F6-239B-4DEA-B3F6-C6DC935D25D4}" dt="2022-01-07T22:42:46.363" v="851"/>
          <ac:spMkLst>
            <pc:docMk/>
            <pc:sldMk cId="2376469136" sldId="322"/>
            <ac:spMk id="3" creationId="{75039E1A-5C58-4C01-A988-B12A83B12E5B}"/>
          </ac:spMkLst>
        </pc:spChg>
        <pc:spChg chg="add mod ord">
          <ac:chgData name="Clements, William" userId="cbdb0636-a496-422a-8d40-98c53d494d26" providerId="ADAL" clId="{0903D0F6-239B-4DEA-B3F6-C6DC935D25D4}" dt="2022-01-07T22:42:46.363" v="851"/>
          <ac:spMkLst>
            <pc:docMk/>
            <pc:sldMk cId="2376469136" sldId="322"/>
            <ac:spMk id="4" creationId="{581F9B3C-F721-4154-B53B-2E25B84FB6F8}"/>
          </ac:spMkLst>
        </pc:spChg>
      </pc:sldChg>
      <pc:sldChg chg="new del">
        <pc:chgData name="Clements, William" userId="cbdb0636-a496-422a-8d40-98c53d494d26" providerId="ADAL" clId="{0903D0F6-239B-4DEA-B3F6-C6DC935D25D4}" dt="2022-01-07T22:43:22.241" v="854" actId="47"/>
        <pc:sldMkLst>
          <pc:docMk/>
          <pc:sldMk cId="1196896707" sldId="323"/>
        </pc:sldMkLst>
      </pc:sldChg>
      <pc:sldChg chg="new del">
        <pc:chgData name="Clements, William" userId="cbdb0636-a496-422a-8d40-98c53d494d26" providerId="ADAL" clId="{0903D0F6-239B-4DEA-B3F6-C6DC935D25D4}" dt="2022-01-07T22:43:23.184" v="855" actId="47"/>
        <pc:sldMkLst>
          <pc:docMk/>
          <pc:sldMk cId="2370537380" sldId="324"/>
        </pc:sldMkLst>
      </pc:sldChg>
      <pc:sldChg chg="addSp delSp modSp new mod setBg">
        <pc:chgData name="Clements, William" userId="cbdb0636-a496-422a-8d40-98c53d494d26" providerId="ADAL" clId="{0903D0F6-239B-4DEA-B3F6-C6DC935D25D4}" dt="2022-01-07T23:07:12.721" v="883"/>
        <pc:sldMkLst>
          <pc:docMk/>
          <pc:sldMk cId="4056420321" sldId="325"/>
        </pc:sldMkLst>
        <pc:spChg chg="add mod">
          <ac:chgData name="Clements, William" userId="cbdb0636-a496-422a-8d40-98c53d494d26" providerId="ADAL" clId="{0903D0F6-239B-4DEA-B3F6-C6DC935D25D4}" dt="2022-01-07T20:18:39.405" v="692" actId="1035"/>
          <ac:spMkLst>
            <pc:docMk/>
            <pc:sldMk cId="4056420321" sldId="325"/>
            <ac:spMk id="2" creationId="{5856E21C-E644-48DF-8189-FECA522C91CA}"/>
          </ac:spMkLst>
        </pc:spChg>
        <pc:spChg chg="add mod">
          <ac:chgData name="Clements, William" userId="cbdb0636-a496-422a-8d40-98c53d494d26" providerId="ADAL" clId="{0903D0F6-239B-4DEA-B3F6-C6DC935D25D4}" dt="2022-01-07T20:18:39.405" v="692" actId="1035"/>
          <ac:spMkLst>
            <pc:docMk/>
            <pc:sldMk cId="4056420321" sldId="325"/>
            <ac:spMk id="3" creationId="{F5CBACD1-FA65-4EDC-BD48-1CE976821736}"/>
          </ac:spMkLst>
        </pc:spChg>
        <pc:spChg chg="add mod">
          <ac:chgData name="Clements, William" userId="cbdb0636-a496-422a-8d40-98c53d494d26" providerId="ADAL" clId="{0903D0F6-239B-4DEA-B3F6-C6DC935D25D4}" dt="2022-01-07T20:18:39.405" v="692" actId="1035"/>
          <ac:spMkLst>
            <pc:docMk/>
            <pc:sldMk cId="4056420321" sldId="325"/>
            <ac:spMk id="4" creationId="{CE14F0C8-3D25-4EA4-82C1-1183BF945DF7}"/>
          </ac:spMkLst>
        </pc:spChg>
        <pc:spChg chg="add mod">
          <ac:chgData name="Clements, William" userId="cbdb0636-a496-422a-8d40-98c53d494d26" providerId="ADAL" clId="{0903D0F6-239B-4DEA-B3F6-C6DC935D25D4}" dt="2022-01-07T20:18:39.405" v="692" actId="1035"/>
          <ac:spMkLst>
            <pc:docMk/>
            <pc:sldMk cId="4056420321" sldId="325"/>
            <ac:spMk id="5" creationId="{6BD6E00F-589D-4B38-B7FD-AF256418BA5A}"/>
          </ac:spMkLst>
        </pc:spChg>
        <pc:spChg chg="add mod">
          <ac:chgData name="Clements, William" userId="cbdb0636-a496-422a-8d40-98c53d494d26" providerId="ADAL" clId="{0903D0F6-239B-4DEA-B3F6-C6DC935D25D4}" dt="2022-01-07T20:18:39.405" v="692" actId="1035"/>
          <ac:spMkLst>
            <pc:docMk/>
            <pc:sldMk cId="4056420321" sldId="325"/>
            <ac:spMk id="6" creationId="{33ECCA13-87CA-42C8-8F7C-1589C80F79F2}"/>
          </ac:spMkLst>
        </pc:spChg>
        <pc:spChg chg="add mod">
          <ac:chgData name="Clements, William" userId="cbdb0636-a496-422a-8d40-98c53d494d26" providerId="ADAL" clId="{0903D0F6-239B-4DEA-B3F6-C6DC935D25D4}" dt="2022-01-07T20:18:39.405" v="692" actId="1035"/>
          <ac:spMkLst>
            <pc:docMk/>
            <pc:sldMk cId="4056420321" sldId="325"/>
            <ac:spMk id="7" creationId="{929701A4-8854-449E-B2AE-616BEE44D176}"/>
          </ac:spMkLst>
        </pc:spChg>
        <pc:spChg chg="add mod">
          <ac:chgData name="Clements, William" userId="cbdb0636-a496-422a-8d40-98c53d494d26" providerId="ADAL" clId="{0903D0F6-239B-4DEA-B3F6-C6DC935D25D4}" dt="2022-01-07T20:18:39.405" v="692" actId="1035"/>
          <ac:spMkLst>
            <pc:docMk/>
            <pc:sldMk cId="4056420321" sldId="325"/>
            <ac:spMk id="8" creationId="{86C0FE2C-8A61-49C2-A5C1-38CAAD8AD395}"/>
          </ac:spMkLst>
        </pc:spChg>
        <pc:spChg chg="add del mod">
          <ac:chgData name="Clements, William" userId="cbdb0636-a496-422a-8d40-98c53d494d26" providerId="ADAL" clId="{0903D0F6-239B-4DEA-B3F6-C6DC935D25D4}" dt="2022-01-07T20:17:34.040" v="652" actId="478"/>
          <ac:spMkLst>
            <pc:docMk/>
            <pc:sldMk cId="4056420321" sldId="325"/>
            <ac:spMk id="9" creationId="{DF35E679-E4A5-4EEF-A521-1DFA5474100E}"/>
          </ac:spMkLst>
        </pc:spChg>
        <pc:spChg chg="add del mod">
          <ac:chgData name="Clements, William" userId="cbdb0636-a496-422a-8d40-98c53d494d26" providerId="ADAL" clId="{0903D0F6-239B-4DEA-B3F6-C6DC935D25D4}" dt="2022-01-07T20:17:34.040" v="652" actId="478"/>
          <ac:spMkLst>
            <pc:docMk/>
            <pc:sldMk cId="4056420321" sldId="325"/>
            <ac:spMk id="10" creationId="{1566FDE5-6EE0-4888-AED2-509E8E98DBE7}"/>
          </ac:spMkLst>
        </pc:spChg>
        <pc:spChg chg="add del mod">
          <ac:chgData name="Clements, William" userId="cbdb0636-a496-422a-8d40-98c53d494d26" providerId="ADAL" clId="{0903D0F6-239B-4DEA-B3F6-C6DC935D25D4}" dt="2022-01-07T20:17:34.040" v="652" actId="478"/>
          <ac:spMkLst>
            <pc:docMk/>
            <pc:sldMk cId="4056420321" sldId="325"/>
            <ac:spMk id="11" creationId="{EDCBFCCA-F7ED-464A-BB62-79ACE03718DB}"/>
          </ac:spMkLst>
        </pc:spChg>
        <pc:spChg chg="add del mod">
          <ac:chgData name="Clements, William" userId="cbdb0636-a496-422a-8d40-98c53d494d26" providerId="ADAL" clId="{0903D0F6-239B-4DEA-B3F6-C6DC935D25D4}" dt="2022-01-07T20:17:34.040" v="652" actId="478"/>
          <ac:spMkLst>
            <pc:docMk/>
            <pc:sldMk cId="4056420321" sldId="325"/>
            <ac:spMk id="12" creationId="{94699B26-BEDF-4756-934F-B042ABE6DC64}"/>
          </ac:spMkLst>
        </pc:spChg>
        <pc:spChg chg="add del mod">
          <ac:chgData name="Clements, William" userId="cbdb0636-a496-422a-8d40-98c53d494d26" providerId="ADAL" clId="{0903D0F6-239B-4DEA-B3F6-C6DC935D25D4}" dt="2022-01-07T20:17:34.040" v="652" actId="478"/>
          <ac:spMkLst>
            <pc:docMk/>
            <pc:sldMk cId="4056420321" sldId="325"/>
            <ac:spMk id="13" creationId="{063C4A00-992D-49E5-AB9C-F56583C9FCD8}"/>
          </ac:spMkLst>
        </pc:spChg>
        <pc:spChg chg="add del mod">
          <ac:chgData name="Clements, William" userId="cbdb0636-a496-422a-8d40-98c53d494d26" providerId="ADAL" clId="{0903D0F6-239B-4DEA-B3F6-C6DC935D25D4}" dt="2022-01-07T20:17:34.040" v="652" actId="478"/>
          <ac:spMkLst>
            <pc:docMk/>
            <pc:sldMk cId="4056420321" sldId="325"/>
            <ac:spMk id="14" creationId="{79FDDDDB-3967-44A0-A872-F3A73BAD62FC}"/>
          </ac:spMkLst>
        </pc:spChg>
        <pc:spChg chg="add del mod">
          <ac:chgData name="Clements, William" userId="cbdb0636-a496-422a-8d40-98c53d494d26" providerId="ADAL" clId="{0903D0F6-239B-4DEA-B3F6-C6DC935D25D4}" dt="2022-01-07T20:17:34.040" v="652" actId="478"/>
          <ac:spMkLst>
            <pc:docMk/>
            <pc:sldMk cId="4056420321" sldId="325"/>
            <ac:spMk id="15" creationId="{FD19D777-F1AD-415D-88CD-83C7CAB2F2B7}"/>
          </ac:spMkLst>
        </pc:spChg>
        <pc:spChg chg="add mod">
          <ac:chgData name="Clements, William" userId="cbdb0636-a496-422a-8d40-98c53d494d26" providerId="ADAL" clId="{0903D0F6-239B-4DEA-B3F6-C6DC935D25D4}" dt="2022-01-07T20:19:37.582" v="750" actId="1038"/>
          <ac:spMkLst>
            <pc:docMk/>
            <pc:sldMk cId="4056420321" sldId="325"/>
            <ac:spMk id="16" creationId="{FF4A761C-9FFB-4195-9E66-93F482C3D6A8}"/>
          </ac:spMkLst>
        </pc:spChg>
        <pc:spChg chg="add mod">
          <ac:chgData name="Clements, William" userId="cbdb0636-a496-422a-8d40-98c53d494d26" providerId="ADAL" clId="{0903D0F6-239B-4DEA-B3F6-C6DC935D25D4}" dt="2022-01-07T20:19:37.582" v="750" actId="1038"/>
          <ac:spMkLst>
            <pc:docMk/>
            <pc:sldMk cId="4056420321" sldId="325"/>
            <ac:spMk id="17" creationId="{87D969B4-407F-4D9E-B543-C59E14FC6703}"/>
          </ac:spMkLst>
        </pc:spChg>
        <pc:spChg chg="add mod">
          <ac:chgData name="Clements, William" userId="cbdb0636-a496-422a-8d40-98c53d494d26" providerId="ADAL" clId="{0903D0F6-239B-4DEA-B3F6-C6DC935D25D4}" dt="2022-01-07T20:19:37.582" v="750" actId="1038"/>
          <ac:spMkLst>
            <pc:docMk/>
            <pc:sldMk cId="4056420321" sldId="325"/>
            <ac:spMk id="18" creationId="{7FE47829-BE31-452A-8F15-2203A21BFF63}"/>
          </ac:spMkLst>
        </pc:spChg>
        <pc:spChg chg="add mod">
          <ac:chgData name="Clements, William" userId="cbdb0636-a496-422a-8d40-98c53d494d26" providerId="ADAL" clId="{0903D0F6-239B-4DEA-B3F6-C6DC935D25D4}" dt="2022-01-07T20:19:37.582" v="750" actId="1038"/>
          <ac:spMkLst>
            <pc:docMk/>
            <pc:sldMk cId="4056420321" sldId="325"/>
            <ac:spMk id="19" creationId="{4B9B9FFA-B07D-4C76-9F74-87585450D835}"/>
          </ac:spMkLst>
        </pc:spChg>
        <pc:spChg chg="add mod">
          <ac:chgData name="Clements, William" userId="cbdb0636-a496-422a-8d40-98c53d494d26" providerId="ADAL" clId="{0903D0F6-239B-4DEA-B3F6-C6DC935D25D4}" dt="2022-01-07T20:19:37.582" v="750" actId="1038"/>
          <ac:spMkLst>
            <pc:docMk/>
            <pc:sldMk cId="4056420321" sldId="325"/>
            <ac:spMk id="20" creationId="{E84019CE-A531-44EE-8388-D5F4F5BA23F5}"/>
          </ac:spMkLst>
        </pc:spChg>
        <pc:spChg chg="add mod">
          <ac:chgData name="Clements, William" userId="cbdb0636-a496-422a-8d40-98c53d494d26" providerId="ADAL" clId="{0903D0F6-239B-4DEA-B3F6-C6DC935D25D4}" dt="2022-01-07T20:19:37.582" v="750" actId="1038"/>
          <ac:spMkLst>
            <pc:docMk/>
            <pc:sldMk cId="4056420321" sldId="325"/>
            <ac:spMk id="21" creationId="{4AC05454-D787-4C9B-8E7D-23374A11799E}"/>
          </ac:spMkLst>
        </pc:spChg>
        <pc:spChg chg="add mod">
          <ac:chgData name="Clements, William" userId="cbdb0636-a496-422a-8d40-98c53d494d26" providerId="ADAL" clId="{0903D0F6-239B-4DEA-B3F6-C6DC935D25D4}" dt="2022-01-07T20:19:37.582" v="750" actId="1038"/>
          <ac:spMkLst>
            <pc:docMk/>
            <pc:sldMk cId="4056420321" sldId="325"/>
            <ac:spMk id="22" creationId="{1CDA9AB9-1F83-40AB-A7F0-29E4E68E2A39}"/>
          </ac:spMkLst>
        </pc:spChg>
        <pc:spChg chg="add mod">
          <ac:chgData name="Clements, William" userId="cbdb0636-a496-422a-8d40-98c53d494d26" providerId="ADAL" clId="{0903D0F6-239B-4DEA-B3F6-C6DC935D25D4}" dt="2022-01-07T20:20:45.368" v="762" actId="20577"/>
          <ac:spMkLst>
            <pc:docMk/>
            <pc:sldMk cId="4056420321" sldId="325"/>
            <ac:spMk id="23" creationId="{FAE29691-FBC8-4851-BFD6-6E3CB44F96ED}"/>
          </ac:spMkLst>
        </pc:spChg>
        <pc:spChg chg="add mod">
          <ac:chgData name="Clements, William" userId="cbdb0636-a496-422a-8d40-98c53d494d26" providerId="ADAL" clId="{0903D0F6-239B-4DEA-B3F6-C6DC935D25D4}" dt="2022-01-07T20:18:43.966" v="707" actId="1037"/>
          <ac:spMkLst>
            <pc:docMk/>
            <pc:sldMk cId="4056420321" sldId="325"/>
            <ac:spMk id="24" creationId="{F15ADDE7-C9EC-43BD-B334-C695F4C68B6B}"/>
          </ac:spMkLst>
        </pc:spChg>
        <pc:spChg chg="add mod">
          <ac:chgData name="Clements, William" userId="cbdb0636-a496-422a-8d40-98c53d494d26" providerId="ADAL" clId="{0903D0F6-239B-4DEA-B3F6-C6DC935D25D4}" dt="2022-01-07T20:18:43.966" v="707" actId="1037"/>
          <ac:spMkLst>
            <pc:docMk/>
            <pc:sldMk cId="4056420321" sldId="325"/>
            <ac:spMk id="25" creationId="{8C6D87FA-A613-4364-B67F-59C54166D622}"/>
          </ac:spMkLst>
        </pc:spChg>
        <pc:spChg chg="add mod">
          <ac:chgData name="Clements, William" userId="cbdb0636-a496-422a-8d40-98c53d494d26" providerId="ADAL" clId="{0903D0F6-239B-4DEA-B3F6-C6DC935D25D4}" dt="2022-01-07T20:18:43.966" v="707" actId="1037"/>
          <ac:spMkLst>
            <pc:docMk/>
            <pc:sldMk cId="4056420321" sldId="325"/>
            <ac:spMk id="26" creationId="{4EBC122D-137F-4075-B5AB-FFE1AD2A2628}"/>
          </ac:spMkLst>
        </pc:spChg>
        <pc:spChg chg="add mod">
          <ac:chgData name="Clements, William" userId="cbdb0636-a496-422a-8d40-98c53d494d26" providerId="ADAL" clId="{0903D0F6-239B-4DEA-B3F6-C6DC935D25D4}" dt="2022-01-07T20:18:43.966" v="707" actId="1037"/>
          <ac:spMkLst>
            <pc:docMk/>
            <pc:sldMk cId="4056420321" sldId="325"/>
            <ac:spMk id="27" creationId="{34DE0D53-6EC4-4030-8784-B39EFBB1AEB3}"/>
          </ac:spMkLst>
        </pc:spChg>
        <pc:spChg chg="add mod">
          <ac:chgData name="Clements, William" userId="cbdb0636-a496-422a-8d40-98c53d494d26" providerId="ADAL" clId="{0903D0F6-239B-4DEA-B3F6-C6DC935D25D4}" dt="2022-01-07T20:18:43.966" v="707" actId="1037"/>
          <ac:spMkLst>
            <pc:docMk/>
            <pc:sldMk cId="4056420321" sldId="325"/>
            <ac:spMk id="28" creationId="{A0AB30FE-7A9F-4C68-A7CB-DFB97A469BBC}"/>
          </ac:spMkLst>
        </pc:spChg>
        <pc:spChg chg="add mod">
          <ac:chgData name="Clements, William" userId="cbdb0636-a496-422a-8d40-98c53d494d26" providerId="ADAL" clId="{0903D0F6-239B-4DEA-B3F6-C6DC935D25D4}" dt="2022-01-07T20:18:43.966" v="707" actId="1037"/>
          <ac:spMkLst>
            <pc:docMk/>
            <pc:sldMk cId="4056420321" sldId="325"/>
            <ac:spMk id="29" creationId="{D2D8210C-A72C-470E-BDD2-A589E8157E2F}"/>
          </ac:spMkLst>
        </pc:spChg>
        <pc:spChg chg="add mod">
          <ac:chgData name="Clements, William" userId="cbdb0636-a496-422a-8d40-98c53d494d26" providerId="ADAL" clId="{0903D0F6-239B-4DEA-B3F6-C6DC935D25D4}" dt="2022-01-07T20:18:29.451" v="679" actId="1076"/>
          <ac:spMkLst>
            <pc:docMk/>
            <pc:sldMk cId="4056420321" sldId="325"/>
            <ac:spMk id="30" creationId="{7A13516B-3D4A-49C1-8B74-A8BAB41BF402}"/>
          </ac:spMkLst>
        </pc:spChg>
        <pc:spChg chg="add mod">
          <ac:chgData name="Clements, William" userId="cbdb0636-a496-422a-8d40-98c53d494d26" providerId="ADAL" clId="{0903D0F6-239B-4DEA-B3F6-C6DC935D25D4}" dt="2022-01-07T20:18:29.451" v="679" actId="1076"/>
          <ac:spMkLst>
            <pc:docMk/>
            <pc:sldMk cId="4056420321" sldId="325"/>
            <ac:spMk id="31" creationId="{27FDF63F-8A51-4C1B-B084-8BD67C5B5247}"/>
          </ac:spMkLst>
        </pc:spChg>
        <pc:spChg chg="add mod">
          <ac:chgData name="Clements, William" userId="cbdb0636-a496-422a-8d40-98c53d494d26" providerId="ADAL" clId="{0903D0F6-239B-4DEA-B3F6-C6DC935D25D4}" dt="2022-01-07T20:18:29.451" v="679" actId="1076"/>
          <ac:spMkLst>
            <pc:docMk/>
            <pc:sldMk cId="4056420321" sldId="325"/>
            <ac:spMk id="32" creationId="{ABF0EB58-D94A-4CCB-9DF0-89DF6F82ACF2}"/>
          </ac:spMkLst>
        </pc:spChg>
        <pc:spChg chg="add mod">
          <ac:chgData name="Clements, William" userId="cbdb0636-a496-422a-8d40-98c53d494d26" providerId="ADAL" clId="{0903D0F6-239B-4DEA-B3F6-C6DC935D25D4}" dt="2022-01-07T20:18:29.451" v="679" actId="1076"/>
          <ac:spMkLst>
            <pc:docMk/>
            <pc:sldMk cId="4056420321" sldId="325"/>
            <ac:spMk id="33" creationId="{DEB9259F-BE18-4411-BBC0-8A177AC112F6}"/>
          </ac:spMkLst>
        </pc:spChg>
        <pc:spChg chg="add mod">
          <ac:chgData name="Clements, William" userId="cbdb0636-a496-422a-8d40-98c53d494d26" providerId="ADAL" clId="{0903D0F6-239B-4DEA-B3F6-C6DC935D25D4}" dt="2022-01-07T20:18:29.451" v="679" actId="1076"/>
          <ac:spMkLst>
            <pc:docMk/>
            <pc:sldMk cId="4056420321" sldId="325"/>
            <ac:spMk id="34" creationId="{FF63A101-2D42-4A5C-A90B-94E97EA215EA}"/>
          </ac:spMkLst>
        </pc:spChg>
        <pc:spChg chg="add mod">
          <ac:chgData name="Clements, William" userId="cbdb0636-a496-422a-8d40-98c53d494d26" providerId="ADAL" clId="{0903D0F6-239B-4DEA-B3F6-C6DC935D25D4}" dt="2022-01-07T20:18:29.451" v="679" actId="1076"/>
          <ac:spMkLst>
            <pc:docMk/>
            <pc:sldMk cId="4056420321" sldId="325"/>
            <ac:spMk id="35" creationId="{92415047-749E-4044-AFEF-7D5559E35CE9}"/>
          </ac:spMkLst>
        </pc:spChg>
        <pc:spChg chg="add mod">
          <ac:chgData name="Clements, William" userId="cbdb0636-a496-422a-8d40-98c53d494d26" providerId="ADAL" clId="{0903D0F6-239B-4DEA-B3F6-C6DC935D25D4}" dt="2022-01-07T20:18:29.451" v="679" actId="1076"/>
          <ac:spMkLst>
            <pc:docMk/>
            <pc:sldMk cId="4056420321" sldId="325"/>
            <ac:spMk id="36" creationId="{C08EF19D-1CAB-44AB-B3BD-211AD7E40EBB}"/>
          </ac:spMkLst>
        </pc:spChg>
        <pc:spChg chg="add mod">
          <ac:chgData name="Clements, William" userId="cbdb0636-a496-422a-8d40-98c53d494d26" providerId="ADAL" clId="{0903D0F6-239B-4DEA-B3F6-C6DC935D25D4}" dt="2022-01-07T20:18:35.172" v="681" actId="1076"/>
          <ac:spMkLst>
            <pc:docMk/>
            <pc:sldMk cId="4056420321" sldId="325"/>
            <ac:spMk id="37" creationId="{7436FFB8-8641-45C5-988C-FD49C7CBAA4F}"/>
          </ac:spMkLst>
        </pc:spChg>
        <pc:spChg chg="add mod">
          <ac:chgData name="Clements, William" userId="cbdb0636-a496-422a-8d40-98c53d494d26" providerId="ADAL" clId="{0903D0F6-239B-4DEA-B3F6-C6DC935D25D4}" dt="2022-01-07T20:18:35.172" v="681" actId="1076"/>
          <ac:spMkLst>
            <pc:docMk/>
            <pc:sldMk cId="4056420321" sldId="325"/>
            <ac:spMk id="38" creationId="{D3DA8592-CDB2-4F7A-B83C-36F0AF5C47B8}"/>
          </ac:spMkLst>
        </pc:spChg>
        <pc:spChg chg="add mod">
          <ac:chgData name="Clements, William" userId="cbdb0636-a496-422a-8d40-98c53d494d26" providerId="ADAL" clId="{0903D0F6-239B-4DEA-B3F6-C6DC935D25D4}" dt="2022-01-07T20:18:35.172" v="681" actId="1076"/>
          <ac:spMkLst>
            <pc:docMk/>
            <pc:sldMk cId="4056420321" sldId="325"/>
            <ac:spMk id="39" creationId="{93E647E4-1DE4-47BD-9572-8CB1BE4E70AA}"/>
          </ac:spMkLst>
        </pc:spChg>
        <pc:spChg chg="add mod">
          <ac:chgData name="Clements, William" userId="cbdb0636-a496-422a-8d40-98c53d494d26" providerId="ADAL" clId="{0903D0F6-239B-4DEA-B3F6-C6DC935D25D4}" dt="2022-01-07T20:18:35.172" v="681" actId="1076"/>
          <ac:spMkLst>
            <pc:docMk/>
            <pc:sldMk cId="4056420321" sldId="325"/>
            <ac:spMk id="40" creationId="{D89BF4FB-0C5E-4ABF-9FEE-C800FB0C6B9C}"/>
          </ac:spMkLst>
        </pc:spChg>
        <pc:spChg chg="add mod">
          <ac:chgData name="Clements, William" userId="cbdb0636-a496-422a-8d40-98c53d494d26" providerId="ADAL" clId="{0903D0F6-239B-4DEA-B3F6-C6DC935D25D4}" dt="2022-01-07T20:18:35.172" v="681" actId="1076"/>
          <ac:spMkLst>
            <pc:docMk/>
            <pc:sldMk cId="4056420321" sldId="325"/>
            <ac:spMk id="41" creationId="{97C2A837-54C2-4E3E-935B-A8170AE3554D}"/>
          </ac:spMkLst>
        </pc:spChg>
        <pc:spChg chg="add mod">
          <ac:chgData name="Clements, William" userId="cbdb0636-a496-422a-8d40-98c53d494d26" providerId="ADAL" clId="{0903D0F6-239B-4DEA-B3F6-C6DC935D25D4}" dt="2022-01-07T20:18:35.172" v="681" actId="1076"/>
          <ac:spMkLst>
            <pc:docMk/>
            <pc:sldMk cId="4056420321" sldId="325"/>
            <ac:spMk id="42" creationId="{E5CDB2BE-3334-4787-A5A7-53E7C55174BB}"/>
          </ac:spMkLst>
        </pc:spChg>
        <pc:spChg chg="add mod">
          <ac:chgData name="Clements, William" userId="cbdb0636-a496-422a-8d40-98c53d494d26" providerId="ADAL" clId="{0903D0F6-239B-4DEA-B3F6-C6DC935D25D4}" dt="2022-01-07T20:18:35.172" v="681" actId="1076"/>
          <ac:spMkLst>
            <pc:docMk/>
            <pc:sldMk cId="4056420321" sldId="325"/>
            <ac:spMk id="43" creationId="{14A402BE-C77E-48FF-A72F-211F561CAE72}"/>
          </ac:spMkLst>
        </pc:spChg>
        <pc:spChg chg="add mod">
          <ac:chgData name="Clements, William" userId="cbdb0636-a496-422a-8d40-98c53d494d26" providerId="ADAL" clId="{0903D0F6-239B-4DEA-B3F6-C6DC935D25D4}" dt="2022-01-07T20:19:41.028" v="751" actId="1076"/>
          <ac:spMkLst>
            <pc:docMk/>
            <pc:sldMk cId="4056420321" sldId="325"/>
            <ac:spMk id="44" creationId="{1CA23053-A763-4A54-98A8-49BFB937807D}"/>
          </ac:spMkLst>
        </pc:spChg>
        <pc:spChg chg="add del mod">
          <ac:chgData name="Clements, William" userId="cbdb0636-a496-422a-8d40-98c53d494d26" providerId="ADAL" clId="{0903D0F6-239B-4DEA-B3F6-C6DC935D25D4}" dt="2022-01-07T20:19:03.521" v="732"/>
          <ac:spMkLst>
            <pc:docMk/>
            <pc:sldMk cId="4056420321" sldId="325"/>
            <ac:spMk id="45" creationId="{2FDAECFB-B431-4D56-AD34-76D39112BD01}"/>
          </ac:spMkLst>
        </pc:spChg>
        <pc:spChg chg="add mod">
          <ac:chgData name="Clements, William" userId="cbdb0636-a496-422a-8d40-98c53d494d26" providerId="ADAL" clId="{0903D0F6-239B-4DEA-B3F6-C6DC935D25D4}" dt="2022-01-07T20:19:20.851" v="736" actId="1076"/>
          <ac:spMkLst>
            <pc:docMk/>
            <pc:sldMk cId="4056420321" sldId="325"/>
            <ac:spMk id="46" creationId="{DB4150CE-7CA4-4DA4-8D29-56A4B1709204}"/>
          </ac:spMkLst>
        </pc:spChg>
        <pc:spChg chg="add mod">
          <ac:chgData name="Clements, William" userId="cbdb0636-a496-422a-8d40-98c53d494d26" providerId="ADAL" clId="{0903D0F6-239B-4DEA-B3F6-C6DC935D25D4}" dt="2022-01-07T20:19:32.716" v="740" actId="1076"/>
          <ac:spMkLst>
            <pc:docMk/>
            <pc:sldMk cId="4056420321" sldId="325"/>
            <ac:spMk id="47" creationId="{94E3BB3E-C0A4-44E2-8009-7DB2B69B6E2A}"/>
          </ac:spMkLst>
        </pc:spChg>
        <pc:spChg chg="add mod">
          <ac:chgData name="Clements, William" userId="cbdb0636-a496-422a-8d40-98c53d494d26" providerId="ADAL" clId="{0903D0F6-239B-4DEA-B3F6-C6DC935D25D4}" dt="2022-01-07T20:19:48.845" v="754" actId="1076"/>
          <ac:spMkLst>
            <pc:docMk/>
            <pc:sldMk cId="4056420321" sldId="325"/>
            <ac:spMk id="48" creationId="{2F85BDBE-11C5-4FDE-A708-2B54A7E7BECA}"/>
          </ac:spMkLst>
        </pc:spChg>
        <pc:spChg chg="add mod">
          <ac:chgData name="Clements, William" userId="cbdb0636-a496-422a-8d40-98c53d494d26" providerId="ADAL" clId="{0903D0F6-239B-4DEA-B3F6-C6DC935D25D4}" dt="2022-01-07T20:20:18.237" v="756" actId="1076"/>
          <ac:spMkLst>
            <pc:docMk/>
            <pc:sldMk cId="4056420321" sldId="325"/>
            <ac:spMk id="49" creationId="{2FCAB62F-235E-4A47-A8B9-F52B55445CD2}"/>
          </ac:spMkLst>
        </pc:spChg>
        <pc:spChg chg="add mod">
          <ac:chgData name="Clements, William" userId="cbdb0636-a496-422a-8d40-98c53d494d26" providerId="ADAL" clId="{0903D0F6-239B-4DEA-B3F6-C6DC935D25D4}" dt="2022-01-07T20:20:18.237" v="756" actId="1076"/>
          <ac:spMkLst>
            <pc:docMk/>
            <pc:sldMk cId="4056420321" sldId="325"/>
            <ac:spMk id="50" creationId="{33430A23-5C7F-4075-920B-14ABDFF71EFC}"/>
          </ac:spMkLst>
        </pc:spChg>
        <pc:spChg chg="add mod">
          <ac:chgData name="Clements, William" userId="cbdb0636-a496-422a-8d40-98c53d494d26" providerId="ADAL" clId="{0903D0F6-239B-4DEA-B3F6-C6DC935D25D4}" dt="2022-01-07T20:20:18.237" v="756" actId="1076"/>
          <ac:spMkLst>
            <pc:docMk/>
            <pc:sldMk cId="4056420321" sldId="325"/>
            <ac:spMk id="51" creationId="{999DFFE9-8B8B-4369-ADDD-82147F09140A}"/>
          </ac:spMkLst>
        </pc:spChg>
        <pc:spChg chg="add mod">
          <ac:chgData name="Clements, William" userId="cbdb0636-a496-422a-8d40-98c53d494d26" providerId="ADAL" clId="{0903D0F6-239B-4DEA-B3F6-C6DC935D25D4}" dt="2022-01-07T20:20:18.237" v="756" actId="1076"/>
          <ac:spMkLst>
            <pc:docMk/>
            <pc:sldMk cId="4056420321" sldId="325"/>
            <ac:spMk id="52" creationId="{BE1BEDA3-5D9C-4271-97DB-C5338588F6C2}"/>
          </ac:spMkLst>
        </pc:spChg>
        <pc:spChg chg="add mod">
          <ac:chgData name="Clements, William" userId="cbdb0636-a496-422a-8d40-98c53d494d26" providerId="ADAL" clId="{0903D0F6-239B-4DEA-B3F6-C6DC935D25D4}" dt="2022-01-07T20:20:18.237" v="756" actId="1076"/>
          <ac:spMkLst>
            <pc:docMk/>
            <pc:sldMk cId="4056420321" sldId="325"/>
            <ac:spMk id="53" creationId="{0683C0F8-E57B-4CED-92EF-7C711383BCA0}"/>
          </ac:spMkLst>
        </pc:spChg>
        <pc:spChg chg="add mod">
          <ac:chgData name="Clements, William" userId="cbdb0636-a496-422a-8d40-98c53d494d26" providerId="ADAL" clId="{0903D0F6-239B-4DEA-B3F6-C6DC935D25D4}" dt="2022-01-07T20:20:18.237" v="756" actId="1076"/>
          <ac:spMkLst>
            <pc:docMk/>
            <pc:sldMk cId="4056420321" sldId="325"/>
            <ac:spMk id="54" creationId="{8FAE6A16-1FCF-4920-86E0-48D23088C50D}"/>
          </ac:spMkLst>
        </pc:spChg>
        <pc:spChg chg="add mod">
          <ac:chgData name="Clements, William" userId="cbdb0636-a496-422a-8d40-98c53d494d26" providerId="ADAL" clId="{0903D0F6-239B-4DEA-B3F6-C6DC935D25D4}" dt="2022-01-07T20:20:18.237" v="756" actId="1076"/>
          <ac:spMkLst>
            <pc:docMk/>
            <pc:sldMk cId="4056420321" sldId="325"/>
            <ac:spMk id="55" creationId="{3366A31C-2145-4F2C-A37F-16482B895C4D}"/>
          </ac:spMkLst>
        </pc:spChg>
        <pc:spChg chg="add mod">
          <ac:chgData name="Clements, William" userId="cbdb0636-a496-422a-8d40-98c53d494d26" providerId="ADAL" clId="{0903D0F6-239B-4DEA-B3F6-C6DC935D25D4}" dt="2022-01-07T20:20:25.900" v="758" actId="1076"/>
          <ac:spMkLst>
            <pc:docMk/>
            <pc:sldMk cId="4056420321" sldId="325"/>
            <ac:spMk id="56" creationId="{ACD1E9A4-C80C-423F-B9D4-8F83BED58915}"/>
          </ac:spMkLst>
        </pc:spChg>
        <pc:spChg chg="add mod">
          <ac:chgData name="Clements, William" userId="cbdb0636-a496-422a-8d40-98c53d494d26" providerId="ADAL" clId="{0903D0F6-239B-4DEA-B3F6-C6DC935D25D4}" dt="2022-01-07T20:20:25.900" v="758" actId="1076"/>
          <ac:spMkLst>
            <pc:docMk/>
            <pc:sldMk cId="4056420321" sldId="325"/>
            <ac:spMk id="57" creationId="{894B97F0-7443-470B-8F86-0A6A0087F8C3}"/>
          </ac:spMkLst>
        </pc:spChg>
        <pc:spChg chg="add mod">
          <ac:chgData name="Clements, William" userId="cbdb0636-a496-422a-8d40-98c53d494d26" providerId="ADAL" clId="{0903D0F6-239B-4DEA-B3F6-C6DC935D25D4}" dt="2022-01-07T20:20:25.900" v="758" actId="1076"/>
          <ac:spMkLst>
            <pc:docMk/>
            <pc:sldMk cId="4056420321" sldId="325"/>
            <ac:spMk id="58" creationId="{9DECF40A-5706-4BEA-B3A9-9FCC0EFDAB74}"/>
          </ac:spMkLst>
        </pc:spChg>
        <pc:spChg chg="add mod">
          <ac:chgData name="Clements, William" userId="cbdb0636-a496-422a-8d40-98c53d494d26" providerId="ADAL" clId="{0903D0F6-239B-4DEA-B3F6-C6DC935D25D4}" dt="2022-01-07T20:20:25.900" v="758" actId="1076"/>
          <ac:spMkLst>
            <pc:docMk/>
            <pc:sldMk cId="4056420321" sldId="325"/>
            <ac:spMk id="59" creationId="{23019C6E-53F2-4C37-ACC7-C04EA03E7110}"/>
          </ac:spMkLst>
        </pc:spChg>
        <pc:spChg chg="add mod">
          <ac:chgData name="Clements, William" userId="cbdb0636-a496-422a-8d40-98c53d494d26" providerId="ADAL" clId="{0903D0F6-239B-4DEA-B3F6-C6DC935D25D4}" dt="2022-01-07T20:20:25.900" v="758" actId="1076"/>
          <ac:spMkLst>
            <pc:docMk/>
            <pc:sldMk cId="4056420321" sldId="325"/>
            <ac:spMk id="60" creationId="{5D61DCE3-0E7D-43D7-9714-C2C68DA84D89}"/>
          </ac:spMkLst>
        </pc:spChg>
        <pc:spChg chg="add mod">
          <ac:chgData name="Clements, William" userId="cbdb0636-a496-422a-8d40-98c53d494d26" providerId="ADAL" clId="{0903D0F6-239B-4DEA-B3F6-C6DC935D25D4}" dt="2022-01-07T20:20:25.900" v="758" actId="1076"/>
          <ac:spMkLst>
            <pc:docMk/>
            <pc:sldMk cId="4056420321" sldId="325"/>
            <ac:spMk id="61" creationId="{7D93B802-71D6-428A-A250-443182F894C1}"/>
          </ac:spMkLst>
        </pc:spChg>
        <pc:spChg chg="add mod">
          <ac:chgData name="Clements, William" userId="cbdb0636-a496-422a-8d40-98c53d494d26" providerId="ADAL" clId="{0903D0F6-239B-4DEA-B3F6-C6DC935D25D4}" dt="2022-01-07T20:20:25.900" v="758" actId="1076"/>
          <ac:spMkLst>
            <pc:docMk/>
            <pc:sldMk cId="4056420321" sldId="325"/>
            <ac:spMk id="62" creationId="{678E8C8A-36B2-4634-9A77-804A37B24F3B}"/>
          </ac:spMkLst>
        </pc:spChg>
        <pc:spChg chg="add mod">
          <ac:chgData name="Clements, William" userId="cbdb0636-a496-422a-8d40-98c53d494d26" providerId="ADAL" clId="{0903D0F6-239B-4DEA-B3F6-C6DC935D25D4}" dt="2022-01-07T20:21:00.244" v="768" actId="164"/>
          <ac:spMkLst>
            <pc:docMk/>
            <pc:sldMk cId="4056420321" sldId="325"/>
            <ac:spMk id="63" creationId="{DBE88B00-0C8E-46B0-A309-27103239FD28}"/>
          </ac:spMkLst>
        </pc:spChg>
        <pc:spChg chg="add mod">
          <ac:chgData name="Clements, William" userId="cbdb0636-a496-422a-8d40-98c53d494d26" providerId="ADAL" clId="{0903D0F6-239B-4DEA-B3F6-C6DC935D25D4}" dt="2022-01-07T20:21:20.870" v="773" actId="1076"/>
          <ac:spMkLst>
            <pc:docMk/>
            <pc:sldMk cId="4056420321" sldId="325"/>
            <ac:spMk id="64" creationId="{5ECEA997-7D1B-4E39-BA78-A921BAC08A2A}"/>
          </ac:spMkLst>
        </pc:spChg>
        <pc:spChg chg="add mod">
          <ac:chgData name="Clements, William" userId="cbdb0636-a496-422a-8d40-98c53d494d26" providerId="ADAL" clId="{0903D0F6-239B-4DEA-B3F6-C6DC935D25D4}" dt="2022-01-07T20:21:00.244" v="768" actId="164"/>
          <ac:spMkLst>
            <pc:docMk/>
            <pc:sldMk cId="4056420321" sldId="325"/>
            <ac:spMk id="65" creationId="{AA7B0B7D-11B3-403C-9CD0-AD8CD7D734E8}"/>
          </ac:spMkLst>
        </pc:spChg>
        <pc:spChg chg="add mod">
          <ac:chgData name="Clements, William" userId="cbdb0636-a496-422a-8d40-98c53d494d26" providerId="ADAL" clId="{0903D0F6-239B-4DEA-B3F6-C6DC935D25D4}" dt="2022-01-07T20:21:17.472" v="772" actId="404"/>
          <ac:spMkLst>
            <pc:docMk/>
            <pc:sldMk cId="4056420321" sldId="325"/>
            <ac:spMk id="66" creationId="{182488CD-3AD2-44D5-B146-55B66A7CCA97}"/>
          </ac:spMkLst>
        </pc:spChg>
        <pc:spChg chg="add mod">
          <ac:chgData name="Clements, William" userId="cbdb0636-a496-422a-8d40-98c53d494d26" providerId="ADAL" clId="{0903D0F6-239B-4DEA-B3F6-C6DC935D25D4}" dt="2022-01-07T20:21:00.244" v="768" actId="164"/>
          <ac:spMkLst>
            <pc:docMk/>
            <pc:sldMk cId="4056420321" sldId="325"/>
            <ac:spMk id="67" creationId="{E515FEEE-F644-4B85-847B-EEADCD470D3F}"/>
          </ac:spMkLst>
        </pc:spChg>
        <pc:spChg chg="add mod">
          <ac:chgData name="Clements, William" userId="cbdb0636-a496-422a-8d40-98c53d494d26" providerId="ADAL" clId="{0903D0F6-239B-4DEA-B3F6-C6DC935D25D4}" dt="2022-01-07T20:21:00.244" v="768" actId="164"/>
          <ac:spMkLst>
            <pc:docMk/>
            <pc:sldMk cId="4056420321" sldId="325"/>
            <ac:spMk id="68" creationId="{A90F2D33-C600-44CF-8AD4-06A727201C0D}"/>
          </ac:spMkLst>
        </pc:spChg>
        <pc:spChg chg="add mod">
          <ac:chgData name="Clements, William" userId="cbdb0636-a496-422a-8d40-98c53d494d26" providerId="ADAL" clId="{0903D0F6-239B-4DEA-B3F6-C6DC935D25D4}" dt="2022-01-07T20:21:00.244" v="768" actId="164"/>
          <ac:spMkLst>
            <pc:docMk/>
            <pc:sldMk cId="4056420321" sldId="325"/>
            <ac:spMk id="69" creationId="{50D31108-776E-424C-A92F-37F728249132}"/>
          </ac:spMkLst>
        </pc:spChg>
        <pc:grpChg chg="add mod">
          <ac:chgData name="Clements, William" userId="cbdb0636-a496-422a-8d40-98c53d494d26" providerId="ADAL" clId="{0903D0F6-239B-4DEA-B3F6-C6DC935D25D4}" dt="2022-01-07T20:21:04.070" v="769" actId="14100"/>
          <ac:grpSpMkLst>
            <pc:docMk/>
            <pc:sldMk cId="4056420321" sldId="325"/>
            <ac:grpSpMk id="70" creationId="{E622442C-B4A1-4836-B30C-6378E92E4BC3}"/>
          </ac:grpSpMkLst>
        </pc:grpChg>
      </pc:sldChg>
      <pc:sldChg chg="modSp add">
        <pc:chgData name="Clements, William" userId="cbdb0636-a496-422a-8d40-98c53d494d26" providerId="ADAL" clId="{0903D0F6-239B-4DEA-B3F6-C6DC935D25D4}" dt="2022-01-07T22:42:46.363" v="851"/>
        <pc:sldMkLst>
          <pc:docMk/>
          <pc:sldMk cId="2348238161" sldId="326"/>
        </pc:sldMkLst>
        <pc:spChg chg="mod">
          <ac:chgData name="Clements, William" userId="cbdb0636-a496-422a-8d40-98c53d494d26" providerId="ADAL" clId="{0903D0F6-239B-4DEA-B3F6-C6DC935D25D4}" dt="2022-01-07T22:42:46.363" v="851"/>
          <ac:spMkLst>
            <pc:docMk/>
            <pc:sldMk cId="2348238161" sldId="326"/>
            <ac:spMk id="2" creationId="{3948EF27-8103-3A48-84B1-605324F3813A}"/>
          </ac:spMkLst>
        </pc:spChg>
        <pc:spChg chg="mod">
          <ac:chgData name="Clements, William" userId="cbdb0636-a496-422a-8d40-98c53d494d26" providerId="ADAL" clId="{0903D0F6-239B-4DEA-B3F6-C6DC935D25D4}" dt="2022-01-07T22:42:46.363" v="851"/>
          <ac:spMkLst>
            <pc:docMk/>
            <pc:sldMk cId="2348238161" sldId="326"/>
            <ac:spMk id="3" creationId="{41322E67-063F-8D4E-B3E3-BAC5118C7BE4}"/>
          </ac:spMkLst>
        </pc:spChg>
      </pc:sldChg>
    </pc:docChg>
  </pc:docChgLst>
  <pc:docChgLst>
    <pc:chgData name="Clements, William" userId="cbdb0636-a496-422a-8d40-98c53d494d26" providerId="ADAL" clId="{A10209C0-27C8-3E42-AD45-F082156FBD09}"/>
    <pc:docChg chg="undo custSel addSld delSld modSld modSection">
      <pc:chgData name="Clements, William" userId="cbdb0636-a496-422a-8d40-98c53d494d26" providerId="ADAL" clId="{A10209C0-27C8-3E42-AD45-F082156FBD09}" dt="2023-01-03T22:35:09.426" v="105" actId="729"/>
      <pc:docMkLst>
        <pc:docMk/>
      </pc:docMkLst>
      <pc:sldChg chg="modSp mod">
        <pc:chgData name="Clements, William" userId="cbdb0636-a496-422a-8d40-98c53d494d26" providerId="ADAL" clId="{A10209C0-27C8-3E42-AD45-F082156FBD09}" dt="2023-01-03T22:34:05.868" v="103" actId="1076"/>
        <pc:sldMkLst>
          <pc:docMk/>
          <pc:sldMk cId="866385442" sldId="296"/>
        </pc:sldMkLst>
        <pc:spChg chg="mod">
          <ac:chgData name="Clements, William" userId="cbdb0636-a496-422a-8d40-98c53d494d26" providerId="ADAL" clId="{A10209C0-27C8-3E42-AD45-F082156FBD09}" dt="2023-01-03T22:34:05.868" v="103" actId="1076"/>
          <ac:spMkLst>
            <pc:docMk/>
            <pc:sldMk cId="866385442" sldId="296"/>
            <ac:spMk id="3" creationId="{00000000-0000-0000-0000-000000000000}"/>
          </ac:spMkLst>
        </pc:spChg>
        <pc:spChg chg="mod">
          <ac:chgData name="Clements, William" userId="cbdb0636-a496-422a-8d40-98c53d494d26" providerId="ADAL" clId="{A10209C0-27C8-3E42-AD45-F082156FBD09}" dt="2023-01-03T22:33:53.307" v="101" actId="14100"/>
          <ac:spMkLst>
            <pc:docMk/>
            <pc:sldMk cId="866385442" sldId="296"/>
            <ac:spMk id="5" creationId="{557E8A22-2754-4A37-A8EC-5FCA3EFD0076}"/>
          </ac:spMkLst>
        </pc:spChg>
        <pc:picChg chg="mod">
          <ac:chgData name="Clements, William" userId="cbdb0636-a496-422a-8d40-98c53d494d26" providerId="ADAL" clId="{A10209C0-27C8-3E42-AD45-F082156FBD09}" dt="2023-01-03T22:33:59.507" v="102" actId="1076"/>
          <ac:picMkLst>
            <pc:docMk/>
            <pc:sldMk cId="866385442" sldId="296"/>
            <ac:picMk id="4" creationId="{00000000-0000-0000-0000-000000000000}"/>
          </ac:picMkLst>
        </pc:picChg>
      </pc:sldChg>
      <pc:sldChg chg="mod modShow">
        <pc:chgData name="Clements, William" userId="cbdb0636-a496-422a-8d40-98c53d494d26" providerId="ADAL" clId="{A10209C0-27C8-3E42-AD45-F082156FBD09}" dt="2023-01-03T22:35:04.940" v="104" actId="729"/>
        <pc:sldMkLst>
          <pc:docMk/>
          <pc:sldMk cId="2684131343" sldId="313"/>
        </pc:sldMkLst>
      </pc:sldChg>
      <pc:sldChg chg="mod modShow">
        <pc:chgData name="Clements, William" userId="cbdb0636-a496-422a-8d40-98c53d494d26" providerId="ADAL" clId="{A10209C0-27C8-3E42-AD45-F082156FBD09}" dt="2023-01-03T22:35:09.426" v="105" actId="729"/>
        <pc:sldMkLst>
          <pc:docMk/>
          <pc:sldMk cId="3184707710" sldId="316"/>
        </pc:sldMkLst>
      </pc:sldChg>
      <pc:sldChg chg="modSp">
        <pc:chgData name="Clements, William" userId="cbdb0636-a496-422a-8d40-98c53d494d26" providerId="ADAL" clId="{A10209C0-27C8-3E42-AD45-F082156FBD09}" dt="2023-01-03T22:27:27.841" v="0"/>
        <pc:sldMkLst>
          <pc:docMk/>
          <pc:sldMk cId="3470795059" sldId="317"/>
        </pc:sldMkLst>
        <pc:graphicFrameChg chg="mod">
          <ac:chgData name="Clements, William" userId="cbdb0636-a496-422a-8d40-98c53d494d26" providerId="ADAL" clId="{A10209C0-27C8-3E42-AD45-F082156FBD09}" dt="2023-01-03T22:27:27.841" v="0"/>
          <ac:graphicFrameMkLst>
            <pc:docMk/>
            <pc:sldMk cId="3470795059" sldId="317"/>
            <ac:graphicFrameMk id="5" creationId="{54DA3397-2395-4413-AA7B-363D4A4FB1A3}"/>
          </ac:graphicFrameMkLst>
        </pc:graphicFrameChg>
      </pc:sldChg>
      <pc:sldChg chg="mod modShow">
        <pc:chgData name="Clements, William" userId="cbdb0636-a496-422a-8d40-98c53d494d26" providerId="ADAL" clId="{A10209C0-27C8-3E42-AD45-F082156FBD09}" dt="2023-01-03T22:27:43.716" v="1" actId="729"/>
        <pc:sldMkLst>
          <pc:docMk/>
          <pc:sldMk cId="1800057251" sldId="319"/>
        </pc:sldMkLst>
      </pc:sldChg>
      <pc:sldChg chg="modSp mod">
        <pc:chgData name="Clements, William" userId="cbdb0636-a496-422a-8d40-98c53d494d26" providerId="ADAL" clId="{A10209C0-27C8-3E42-AD45-F082156FBD09}" dt="2023-01-03T22:29:51.599" v="38" actId="27636"/>
        <pc:sldMkLst>
          <pc:docMk/>
          <pc:sldMk cId="3854147616" sldId="320"/>
        </pc:sldMkLst>
        <pc:spChg chg="mod">
          <ac:chgData name="Clements, William" userId="cbdb0636-a496-422a-8d40-98c53d494d26" providerId="ADAL" clId="{A10209C0-27C8-3E42-AD45-F082156FBD09}" dt="2023-01-03T22:29:51.599" v="38" actId="27636"/>
          <ac:spMkLst>
            <pc:docMk/>
            <pc:sldMk cId="3854147616" sldId="320"/>
            <ac:spMk id="3" creationId="{37CD1166-140B-4A21-BBEA-8550801301BC}"/>
          </ac:spMkLst>
        </pc:spChg>
      </pc:sldChg>
      <pc:sldChg chg="addSp modSp mod modClrScheme chgLayout">
        <pc:chgData name="Clements, William" userId="cbdb0636-a496-422a-8d40-98c53d494d26" providerId="ADAL" clId="{A10209C0-27C8-3E42-AD45-F082156FBD09}" dt="2023-01-03T22:31:16.783" v="63" actId="21"/>
        <pc:sldMkLst>
          <pc:docMk/>
          <pc:sldMk cId="3934046287" sldId="321"/>
        </pc:sldMkLst>
        <pc:spChg chg="mod ord">
          <ac:chgData name="Clements, William" userId="cbdb0636-a496-422a-8d40-98c53d494d26" providerId="ADAL" clId="{A10209C0-27C8-3E42-AD45-F082156FBD09}" dt="2023-01-03T22:30:52.300" v="48" actId="700"/>
          <ac:spMkLst>
            <pc:docMk/>
            <pc:sldMk cId="3934046287" sldId="321"/>
            <ac:spMk id="2" creationId="{99AC50F3-0FD3-5B4F-9EB0-1894091E1ED2}"/>
          </ac:spMkLst>
        </pc:spChg>
        <pc:spChg chg="mod ord">
          <ac:chgData name="Clements, William" userId="cbdb0636-a496-422a-8d40-98c53d494d26" providerId="ADAL" clId="{A10209C0-27C8-3E42-AD45-F082156FBD09}" dt="2023-01-03T22:31:16.783" v="63" actId="21"/>
          <ac:spMkLst>
            <pc:docMk/>
            <pc:sldMk cId="3934046287" sldId="321"/>
            <ac:spMk id="3" creationId="{613FB624-4D06-6545-AF34-7BC6C097FFF6}"/>
          </ac:spMkLst>
        </pc:spChg>
        <pc:spChg chg="add mod ord">
          <ac:chgData name="Clements, William" userId="cbdb0636-a496-422a-8d40-98c53d494d26" providerId="ADAL" clId="{A10209C0-27C8-3E42-AD45-F082156FBD09}" dt="2023-01-03T22:31:08.215" v="62" actId="15"/>
          <ac:spMkLst>
            <pc:docMk/>
            <pc:sldMk cId="3934046287" sldId="321"/>
            <ac:spMk id="4" creationId="{312E8B0C-5236-8C32-7A13-3E0124523720}"/>
          </ac:spMkLst>
        </pc:spChg>
      </pc:sldChg>
      <pc:sldChg chg="modSp new mod">
        <pc:chgData name="Clements, William" userId="cbdb0636-a496-422a-8d40-98c53d494d26" providerId="ADAL" clId="{A10209C0-27C8-3E42-AD45-F082156FBD09}" dt="2023-01-03T22:28:16.650" v="8" actId="15"/>
        <pc:sldMkLst>
          <pc:docMk/>
          <pc:sldMk cId="2867365116" sldId="330"/>
        </pc:sldMkLst>
        <pc:spChg chg="mod">
          <ac:chgData name="Clements, William" userId="cbdb0636-a496-422a-8d40-98c53d494d26" providerId="ADAL" clId="{A10209C0-27C8-3E42-AD45-F082156FBD09}" dt="2023-01-03T22:27:55.579" v="4"/>
          <ac:spMkLst>
            <pc:docMk/>
            <pc:sldMk cId="2867365116" sldId="330"/>
            <ac:spMk id="2" creationId="{7A9D567E-2392-6977-BFB1-96157AEAF44E}"/>
          </ac:spMkLst>
        </pc:spChg>
        <pc:spChg chg="mod">
          <ac:chgData name="Clements, William" userId="cbdb0636-a496-422a-8d40-98c53d494d26" providerId="ADAL" clId="{A10209C0-27C8-3E42-AD45-F082156FBD09}" dt="2023-01-03T22:28:16.650" v="8" actId="15"/>
          <ac:spMkLst>
            <pc:docMk/>
            <pc:sldMk cId="2867365116" sldId="330"/>
            <ac:spMk id="3" creationId="{62A36C33-108E-5754-B926-356CEDF81187}"/>
          </ac:spMkLst>
        </pc:spChg>
      </pc:sldChg>
      <pc:sldChg chg="modSp add mod">
        <pc:chgData name="Clements, William" userId="cbdb0636-a496-422a-8d40-98c53d494d26" providerId="ADAL" clId="{A10209C0-27C8-3E42-AD45-F082156FBD09}" dt="2023-01-03T22:28:56.754" v="16" actId="20577"/>
        <pc:sldMkLst>
          <pc:docMk/>
          <pc:sldMk cId="1105179344" sldId="331"/>
        </pc:sldMkLst>
        <pc:spChg chg="mod">
          <ac:chgData name="Clements, William" userId="cbdb0636-a496-422a-8d40-98c53d494d26" providerId="ADAL" clId="{A10209C0-27C8-3E42-AD45-F082156FBD09}" dt="2023-01-03T22:28:56.754" v="16" actId="20577"/>
          <ac:spMkLst>
            <pc:docMk/>
            <pc:sldMk cId="1105179344" sldId="331"/>
            <ac:spMk id="3" creationId="{62A36C33-108E-5754-B926-356CEDF81187}"/>
          </ac:spMkLst>
        </pc:spChg>
      </pc:sldChg>
      <pc:sldChg chg="modSp add mod">
        <pc:chgData name="Clements, William" userId="cbdb0636-a496-422a-8d40-98c53d494d26" providerId="ADAL" clId="{A10209C0-27C8-3E42-AD45-F082156FBD09}" dt="2023-01-03T22:29:46.498" v="36" actId="20577"/>
        <pc:sldMkLst>
          <pc:docMk/>
          <pc:sldMk cId="2122932434" sldId="332"/>
        </pc:sldMkLst>
        <pc:spChg chg="mod">
          <ac:chgData name="Clements, William" userId="cbdb0636-a496-422a-8d40-98c53d494d26" providerId="ADAL" clId="{A10209C0-27C8-3E42-AD45-F082156FBD09}" dt="2023-01-03T22:29:46.498" v="36" actId="20577"/>
          <ac:spMkLst>
            <pc:docMk/>
            <pc:sldMk cId="2122932434" sldId="332"/>
            <ac:spMk id="3" creationId="{37CD1166-140B-4A21-BBEA-8550801301BC}"/>
          </ac:spMkLst>
        </pc:spChg>
      </pc:sldChg>
      <pc:sldChg chg="modSp add mod">
        <pc:chgData name="Clements, William" userId="cbdb0636-a496-422a-8d40-98c53d494d26" providerId="ADAL" clId="{A10209C0-27C8-3E42-AD45-F082156FBD09}" dt="2023-01-03T22:32:35.795" v="90" actId="14"/>
        <pc:sldMkLst>
          <pc:docMk/>
          <pc:sldMk cId="2804895328" sldId="333"/>
        </pc:sldMkLst>
        <pc:spChg chg="mod">
          <ac:chgData name="Clements, William" userId="cbdb0636-a496-422a-8d40-98c53d494d26" providerId="ADAL" clId="{A10209C0-27C8-3E42-AD45-F082156FBD09}" dt="2023-01-03T22:32:35.795" v="90" actId="14"/>
          <ac:spMkLst>
            <pc:docMk/>
            <pc:sldMk cId="2804895328" sldId="333"/>
            <ac:spMk id="3" creationId="{613FB624-4D06-6545-AF34-7BC6C097FFF6}"/>
          </ac:spMkLst>
        </pc:spChg>
      </pc:sldChg>
      <pc:sldChg chg="add del">
        <pc:chgData name="Clements, William" userId="cbdb0636-a496-422a-8d40-98c53d494d26" providerId="ADAL" clId="{A10209C0-27C8-3E42-AD45-F082156FBD09}" dt="2023-01-03T22:32:44.696" v="91" actId="2696"/>
        <pc:sldMkLst>
          <pc:docMk/>
          <pc:sldMk cId="2206208964" sldId="334"/>
        </pc:sldMkLst>
      </pc:sldChg>
      <pc:sldChg chg="new del">
        <pc:chgData name="Clements, William" userId="cbdb0636-a496-422a-8d40-98c53d494d26" providerId="ADAL" clId="{A10209C0-27C8-3E42-AD45-F082156FBD09}" dt="2023-01-03T22:31:23.457" v="65" actId="680"/>
        <pc:sldMkLst>
          <pc:docMk/>
          <pc:sldMk cId="2116845973" sldId="335"/>
        </pc:sldMkLst>
      </pc:sldChg>
      <pc:sldChg chg="modSp add mod">
        <pc:chgData name="Clements, William" userId="cbdb0636-a496-422a-8d40-98c53d494d26" providerId="ADAL" clId="{A10209C0-27C8-3E42-AD45-F082156FBD09}" dt="2023-01-03T22:31:51.088" v="77" actId="15"/>
        <pc:sldMkLst>
          <pc:docMk/>
          <pc:sldMk cId="3457694316" sldId="335"/>
        </pc:sldMkLst>
        <pc:spChg chg="mod">
          <ac:chgData name="Clements, William" userId="cbdb0636-a496-422a-8d40-98c53d494d26" providerId="ADAL" clId="{A10209C0-27C8-3E42-AD45-F082156FBD09}" dt="2023-01-03T22:31:51.088" v="77" actId="15"/>
          <ac:spMkLst>
            <pc:docMk/>
            <pc:sldMk cId="3457694316" sldId="335"/>
            <ac:spMk id="3" creationId="{613FB624-4D06-6545-AF34-7BC6C097FFF6}"/>
          </ac:spMkLst>
        </pc:spChg>
      </pc:sldChg>
    </pc:docChg>
  </pc:docChgLst>
  <pc:docChgLst>
    <pc:chgData name="Clements, William" userId="cbdb0636-a496-422a-8d40-98c53d494d26" providerId="ADAL" clId="{4C957401-EA73-3C44-86AD-AA6D62928DDD}"/>
    <pc:docChg chg="modSld">
      <pc:chgData name="Clements, William" userId="cbdb0636-a496-422a-8d40-98c53d494d26" providerId="ADAL" clId="{4C957401-EA73-3C44-86AD-AA6D62928DDD}" dt="2022-07-15T18:48:26.820" v="0" actId="729"/>
      <pc:docMkLst>
        <pc:docMk/>
      </pc:docMkLst>
      <pc:sldChg chg="mod modShow">
        <pc:chgData name="Clements, William" userId="cbdb0636-a496-422a-8d40-98c53d494d26" providerId="ADAL" clId="{4C957401-EA73-3C44-86AD-AA6D62928DDD}" dt="2022-07-15T18:48:26.820" v="0" actId="729"/>
        <pc:sldMkLst>
          <pc:docMk/>
          <pc:sldMk cId="63568814" sldId="315"/>
        </pc:sldMkLst>
      </pc:sldChg>
    </pc:docChg>
  </pc:docChgLst>
  <pc:docChgLst>
    <pc:chgData name="Clements, William" userId="cbdb0636-a496-422a-8d40-98c53d494d26" providerId="ADAL" clId="{FCD0FED7-F99F-AE41-AFAC-D91959C193DA}"/>
    <pc:docChg chg="undo custSel addSld delSld modSld sldOrd addSection modSection">
      <pc:chgData name="Clements, William" userId="cbdb0636-a496-422a-8d40-98c53d494d26" providerId="ADAL" clId="{FCD0FED7-F99F-AE41-AFAC-D91959C193DA}" dt="2022-01-14T15:42:15.427" v="296" actId="1076"/>
      <pc:docMkLst>
        <pc:docMk/>
      </pc:docMkLst>
      <pc:sldChg chg="modSp mod ord">
        <pc:chgData name="Clements, William" userId="cbdb0636-a496-422a-8d40-98c53d494d26" providerId="ADAL" clId="{FCD0FED7-F99F-AE41-AFAC-D91959C193DA}" dt="2022-01-03T19:37:09.194" v="127" actId="20578"/>
        <pc:sldMkLst>
          <pc:docMk/>
          <pc:sldMk cId="3545793745" sldId="256"/>
        </pc:sldMkLst>
        <pc:spChg chg="mod">
          <ac:chgData name="Clements, William" userId="cbdb0636-a496-422a-8d40-98c53d494d26" providerId="ADAL" clId="{FCD0FED7-F99F-AE41-AFAC-D91959C193DA}" dt="2022-01-03T19:34:30.408" v="9" actId="20577"/>
          <ac:spMkLst>
            <pc:docMk/>
            <pc:sldMk cId="3545793745" sldId="256"/>
            <ac:spMk id="2" creationId="{43B23559-8867-5341-9235-7DA457978837}"/>
          </ac:spMkLst>
        </pc:spChg>
        <pc:spChg chg="mod">
          <ac:chgData name="Clements, William" userId="cbdb0636-a496-422a-8d40-98c53d494d26" providerId="ADAL" clId="{FCD0FED7-F99F-AE41-AFAC-D91959C193DA}" dt="2022-01-03T19:35:03.302" v="118" actId="20577"/>
          <ac:spMkLst>
            <pc:docMk/>
            <pc:sldMk cId="3545793745" sldId="256"/>
            <ac:spMk id="3" creationId="{DEB07C5A-1272-9346-8724-71F53E3C53F3}"/>
          </ac:spMkLst>
        </pc:spChg>
      </pc:sldChg>
      <pc:sldChg chg="add del">
        <pc:chgData name="Clements, William" userId="cbdb0636-a496-422a-8d40-98c53d494d26" providerId="ADAL" clId="{FCD0FED7-F99F-AE41-AFAC-D91959C193DA}" dt="2022-01-03T19:43:27.481" v="210" actId="2696"/>
        <pc:sldMkLst>
          <pc:docMk/>
          <pc:sldMk cId="159830658" sldId="257"/>
        </pc:sldMkLst>
      </pc:sldChg>
      <pc:sldChg chg="add ord">
        <pc:chgData name="Clements, William" userId="cbdb0636-a496-422a-8d40-98c53d494d26" providerId="ADAL" clId="{FCD0FED7-F99F-AE41-AFAC-D91959C193DA}" dt="2022-01-14T15:23:16.609" v="265" actId="20578"/>
        <pc:sldMkLst>
          <pc:docMk/>
          <pc:sldMk cId="2665560970" sldId="258"/>
        </pc:sldMkLst>
      </pc:sldChg>
      <pc:sldChg chg="add mod ord modShow">
        <pc:chgData name="Clements, William" userId="cbdb0636-a496-422a-8d40-98c53d494d26" providerId="ADAL" clId="{FCD0FED7-F99F-AE41-AFAC-D91959C193DA}" dt="2022-01-14T15:31:23.635" v="266" actId="729"/>
        <pc:sldMkLst>
          <pc:docMk/>
          <pc:sldMk cId="281358752" sldId="259"/>
        </pc:sldMkLst>
      </pc:sldChg>
      <pc:sldChg chg="add del">
        <pc:chgData name="Clements, William" userId="cbdb0636-a496-422a-8d40-98c53d494d26" providerId="ADAL" clId="{FCD0FED7-F99F-AE41-AFAC-D91959C193DA}" dt="2022-01-03T20:02:11.013" v="216" actId="2696"/>
        <pc:sldMkLst>
          <pc:docMk/>
          <pc:sldMk cId="277651705" sldId="260"/>
        </pc:sldMkLst>
      </pc:sldChg>
      <pc:sldChg chg="modSp add mod">
        <pc:chgData name="Clements, William" userId="cbdb0636-a496-422a-8d40-98c53d494d26" providerId="ADAL" clId="{FCD0FED7-F99F-AE41-AFAC-D91959C193DA}" dt="2022-01-03T20:03:13.057" v="230" actId="1076"/>
        <pc:sldMkLst>
          <pc:docMk/>
          <pc:sldMk cId="352000405" sldId="260"/>
        </pc:sldMkLst>
        <pc:spChg chg="mod">
          <ac:chgData name="Clements, William" userId="cbdb0636-a496-422a-8d40-98c53d494d26" providerId="ADAL" clId="{FCD0FED7-F99F-AE41-AFAC-D91959C193DA}" dt="2022-01-03T20:03:07.720" v="228" actId="20577"/>
          <ac:spMkLst>
            <pc:docMk/>
            <pc:sldMk cId="352000405" sldId="260"/>
            <ac:spMk id="2" creationId="{392EFBC6-E415-40C7-8533-75B1747768DB}"/>
          </ac:spMkLst>
        </pc:spChg>
        <pc:picChg chg="mod">
          <ac:chgData name="Clements, William" userId="cbdb0636-a496-422a-8d40-98c53d494d26" providerId="ADAL" clId="{FCD0FED7-F99F-AE41-AFAC-D91959C193DA}" dt="2022-01-03T20:03:13.057" v="230" actId="1076"/>
          <ac:picMkLst>
            <pc:docMk/>
            <pc:sldMk cId="352000405" sldId="260"/>
            <ac:picMk id="5" creationId="{5B7ADE83-C4C2-4043-BDB3-63EDB35A717C}"/>
          </ac:picMkLst>
        </pc:picChg>
        <pc:picChg chg="mod">
          <ac:chgData name="Clements, William" userId="cbdb0636-a496-422a-8d40-98c53d494d26" providerId="ADAL" clId="{FCD0FED7-F99F-AE41-AFAC-D91959C193DA}" dt="2022-01-03T20:03:11.160" v="229" actId="1076"/>
          <ac:picMkLst>
            <pc:docMk/>
            <pc:sldMk cId="352000405" sldId="260"/>
            <ac:picMk id="9" creationId="{14F007C0-420C-4670-B7E3-59251314ADD0}"/>
          </ac:picMkLst>
        </pc:picChg>
      </pc:sldChg>
      <pc:sldChg chg="add ord">
        <pc:chgData name="Clements, William" userId="cbdb0636-a496-422a-8d40-98c53d494d26" providerId="ADAL" clId="{FCD0FED7-F99F-AE41-AFAC-D91959C193DA}" dt="2022-01-03T19:37:07.744" v="126" actId="20578"/>
        <pc:sldMkLst>
          <pc:docMk/>
          <pc:sldMk cId="967674940" sldId="261"/>
        </pc:sldMkLst>
      </pc:sldChg>
      <pc:sldChg chg="add mod ord modShow">
        <pc:chgData name="Clements, William" userId="cbdb0636-a496-422a-8d40-98c53d494d26" providerId="ADAL" clId="{FCD0FED7-F99F-AE41-AFAC-D91959C193DA}" dt="2022-01-14T15:31:23.635" v="266" actId="729"/>
        <pc:sldMkLst>
          <pc:docMk/>
          <pc:sldMk cId="3455400944" sldId="262"/>
        </pc:sldMkLst>
      </pc:sldChg>
      <pc:sldChg chg="add mod modShow">
        <pc:chgData name="Clements, William" userId="cbdb0636-a496-422a-8d40-98c53d494d26" providerId="ADAL" clId="{FCD0FED7-F99F-AE41-AFAC-D91959C193DA}" dt="2022-01-14T15:22:37.699" v="261" actId="729"/>
        <pc:sldMkLst>
          <pc:docMk/>
          <pc:sldMk cId="2441735506" sldId="263"/>
        </pc:sldMkLst>
      </pc:sldChg>
      <pc:sldChg chg="add">
        <pc:chgData name="Clements, William" userId="cbdb0636-a496-422a-8d40-98c53d494d26" providerId="ADAL" clId="{FCD0FED7-F99F-AE41-AFAC-D91959C193DA}" dt="2022-01-03T19:36:35.759" v="122"/>
        <pc:sldMkLst>
          <pc:docMk/>
          <pc:sldMk cId="177507614" sldId="264"/>
        </pc:sldMkLst>
      </pc:sldChg>
      <pc:sldChg chg="add ord">
        <pc:chgData name="Clements, William" userId="cbdb0636-a496-422a-8d40-98c53d494d26" providerId="ADAL" clId="{FCD0FED7-F99F-AE41-AFAC-D91959C193DA}" dt="2022-01-12T15:40:22.886" v="241" actId="20578"/>
        <pc:sldMkLst>
          <pc:docMk/>
          <pc:sldMk cId="805178309" sldId="265"/>
        </pc:sldMkLst>
      </pc:sldChg>
      <pc:sldChg chg="addSp modSp add mod">
        <pc:chgData name="Clements, William" userId="cbdb0636-a496-422a-8d40-98c53d494d26" providerId="ADAL" clId="{FCD0FED7-F99F-AE41-AFAC-D91959C193DA}" dt="2022-01-12T15:47:26.116" v="257" actId="1076"/>
        <pc:sldMkLst>
          <pc:docMk/>
          <pc:sldMk cId="1063243475" sldId="266"/>
        </pc:sldMkLst>
        <pc:picChg chg="add mod">
          <ac:chgData name="Clements, William" userId="cbdb0636-a496-422a-8d40-98c53d494d26" providerId="ADAL" clId="{FCD0FED7-F99F-AE41-AFAC-D91959C193DA}" dt="2022-01-12T15:43:38.117" v="245" actId="1076"/>
          <ac:picMkLst>
            <pc:docMk/>
            <pc:sldMk cId="1063243475" sldId="266"/>
            <ac:picMk id="5" creationId="{E5ADF7CB-1170-594B-9B9C-39F7D34897D1}"/>
          </ac:picMkLst>
        </pc:picChg>
        <pc:picChg chg="add mod">
          <ac:chgData name="Clements, William" userId="cbdb0636-a496-422a-8d40-98c53d494d26" providerId="ADAL" clId="{FCD0FED7-F99F-AE41-AFAC-D91959C193DA}" dt="2022-01-12T15:47:26.116" v="257" actId="1076"/>
          <ac:picMkLst>
            <pc:docMk/>
            <pc:sldMk cId="1063243475" sldId="266"/>
            <ac:picMk id="6" creationId="{6DBC1EF6-F053-1149-8AD6-DE76BFEFB783}"/>
          </ac:picMkLst>
        </pc:picChg>
      </pc:sldChg>
      <pc:sldChg chg="add del">
        <pc:chgData name="Clements, William" userId="cbdb0636-a496-422a-8d40-98c53d494d26" providerId="ADAL" clId="{FCD0FED7-F99F-AE41-AFAC-D91959C193DA}" dt="2022-01-03T20:02:46.490" v="218" actId="2696"/>
        <pc:sldMkLst>
          <pc:docMk/>
          <pc:sldMk cId="3458242194" sldId="266"/>
        </pc:sldMkLst>
      </pc:sldChg>
      <pc:sldChg chg="add">
        <pc:chgData name="Clements, William" userId="cbdb0636-a496-422a-8d40-98c53d494d26" providerId="ADAL" clId="{FCD0FED7-F99F-AE41-AFAC-D91959C193DA}" dt="2022-01-03T19:36:35.759" v="122"/>
        <pc:sldMkLst>
          <pc:docMk/>
          <pc:sldMk cId="611241085" sldId="267"/>
        </pc:sldMkLst>
      </pc:sldChg>
      <pc:sldChg chg="addSp modSp add">
        <pc:chgData name="Clements, William" userId="cbdb0636-a496-422a-8d40-98c53d494d26" providerId="ADAL" clId="{FCD0FED7-F99F-AE41-AFAC-D91959C193DA}" dt="2022-01-14T15:32:02.595" v="267"/>
        <pc:sldMkLst>
          <pc:docMk/>
          <pc:sldMk cId="481689685" sldId="268"/>
        </pc:sldMkLst>
        <pc:spChg chg="mod">
          <ac:chgData name="Clements, William" userId="cbdb0636-a496-422a-8d40-98c53d494d26" providerId="ADAL" clId="{FCD0FED7-F99F-AE41-AFAC-D91959C193DA}" dt="2022-01-14T15:32:02.595" v="267"/>
          <ac:spMkLst>
            <pc:docMk/>
            <pc:sldMk cId="481689685" sldId="268"/>
            <ac:spMk id="10" creationId="{EBC7684A-7004-C543-BB6C-29C5D45C1134}"/>
          </ac:spMkLst>
        </pc:spChg>
        <pc:spChg chg="mod">
          <ac:chgData name="Clements, William" userId="cbdb0636-a496-422a-8d40-98c53d494d26" providerId="ADAL" clId="{FCD0FED7-F99F-AE41-AFAC-D91959C193DA}" dt="2022-01-14T15:32:02.595" v="267"/>
          <ac:spMkLst>
            <pc:docMk/>
            <pc:sldMk cId="481689685" sldId="268"/>
            <ac:spMk id="11" creationId="{1E8D9437-45AE-D147-9879-0C0BBDEBB84C}"/>
          </ac:spMkLst>
        </pc:spChg>
        <pc:spChg chg="mod">
          <ac:chgData name="Clements, William" userId="cbdb0636-a496-422a-8d40-98c53d494d26" providerId="ADAL" clId="{FCD0FED7-F99F-AE41-AFAC-D91959C193DA}" dt="2022-01-14T15:32:02.595" v="267"/>
          <ac:spMkLst>
            <pc:docMk/>
            <pc:sldMk cId="481689685" sldId="268"/>
            <ac:spMk id="12" creationId="{0461CA7B-F1A1-3F49-84BB-D948D72EE005}"/>
          </ac:spMkLst>
        </pc:spChg>
        <pc:spChg chg="mod">
          <ac:chgData name="Clements, William" userId="cbdb0636-a496-422a-8d40-98c53d494d26" providerId="ADAL" clId="{FCD0FED7-F99F-AE41-AFAC-D91959C193DA}" dt="2022-01-14T15:32:02.595" v="267"/>
          <ac:spMkLst>
            <pc:docMk/>
            <pc:sldMk cId="481689685" sldId="268"/>
            <ac:spMk id="13" creationId="{BF482928-A14B-DC45-9A9A-F01AA7C77A53}"/>
          </ac:spMkLst>
        </pc:spChg>
        <pc:spChg chg="mod">
          <ac:chgData name="Clements, William" userId="cbdb0636-a496-422a-8d40-98c53d494d26" providerId="ADAL" clId="{FCD0FED7-F99F-AE41-AFAC-D91959C193DA}" dt="2022-01-14T15:32:02.595" v="267"/>
          <ac:spMkLst>
            <pc:docMk/>
            <pc:sldMk cId="481689685" sldId="268"/>
            <ac:spMk id="14" creationId="{9C7B4FB7-6E77-D74D-939A-9E1FC9C1A61A}"/>
          </ac:spMkLst>
        </pc:spChg>
        <pc:spChg chg="mod">
          <ac:chgData name="Clements, William" userId="cbdb0636-a496-422a-8d40-98c53d494d26" providerId="ADAL" clId="{FCD0FED7-F99F-AE41-AFAC-D91959C193DA}" dt="2022-01-14T15:32:02.595" v="267"/>
          <ac:spMkLst>
            <pc:docMk/>
            <pc:sldMk cId="481689685" sldId="268"/>
            <ac:spMk id="15" creationId="{C2FFEF61-9AD9-6944-A8D5-B74AA6E606C2}"/>
          </ac:spMkLst>
        </pc:spChg>
        <pc:spChg chg="mod">
          <ac:chgData name="Clements, William" userId="cbdb0636-a496-422a-8d40-98c53d494d26" providerId="ADAL" clId="{FCD0FED7-F99F-AE41-AFAC-D91959C193DA}" dt="2022-01-14T15:32:02.595" v="267"/>
          <ac:spMkLst>
            <pc:docMk/>
            <pc:sldMk cId="481689685" sldId="268"/>
            <ac:spMk id="16" creationId="{C95AA313-E45E-E746-9B1D-41595E5C0145}"/>
          </ac:spMkLst>
        </pc:spChg>
        <pc:grpChg chg="add mod">
          <ac:chgData name="Clements, William" userId="cbdb0636-a496-422a-8d40-98c53d494d26" providerId="ADAL" clId="{FCD0FED7-F99F-AE41-AFAC-D91959C193DA}" dt="2022-01-14T15:32:02.595" v="267"/>
          <ac:grpSpMkLst>
            <pc:docMk/>
            <pc:sldMk cId="481689685" sldId="268"/>
            <ac:grpSpMk id="9" creationId="{EB43C831-BE44-A343-851B-2A94A19DDF07}"/>
          </ac:grpSpMkLst>
        </pc:grpChg>
      </pc:sldChg>
      <pc:sldChg chg="add">
        <pc:chgData name="Clements, William" userId="cbdb0636-a496-422a-8d40-98c53d494d26" providerId="ADAL" clId="{FCD0FED7-F99F-AE41-AFAC-D91959C193DA}" dt="2022-01-03T19:36:35.759" v="122"/>
        <pc:sldMkLst>
          <pc:docMk/>
          <pc:sldMk cId="358497965" sldId="269"/>
        </pc:sldMkLst>
      </pc:sldChg>
      <pc:sldChg chg="add">
        <pc:chgData name="Clements, William" userId="cbdb0636-a496-422a-8d40-98c53d494d26" providerId="ADAL" clId="{FCD0FED7-F99F-AE41-AFAC-D91959C193DA}" dt="2022-01-03T19:36:35.759" v="122"/>
        <pc:sldMkLst>
          <pc:docMk/>
          <pc:sldMk cId="125631802" sldId="270"/>
        </pc:sldMkLst>
      </pc:sldChg>
      <pc:sldChg chg="add">
        <pc:chgData name="Clements, William" userId="cbdb0636-a496-422a-8d40-98c53d494d26" providerId="ADAL" clId="{FCD0FED7-F99F-AE41-AFAC-D91959C193DA}" dt="2022-01-03T19:36:35.759" v="122"/>
        <pc:sldMkLst>
          <pc:docMk/>
          <pc:sldMk cId="3132915935" sldId="271"/>
        </pc:sldMkLst>
      </pc:sldChg>
      <pc:sldChg chg="add">
        <pc:chgData name="Clements, William" userId="cbdb0636-a496-422a-8d40-98c53d494d26" providerId="ADAL" clId="{FCD0FED7-F99F-AE41-AFAC-D91959C193DA}" dt="2022-01-03T19:36:35.759" v="122"/>
        <pc:sldMkLst>
          <pc:docMk/>
          <pc:sldMk cId="3088658875" sldId="272"/>
        </pc:sldMkLst>
      </pc:sldChg>
      <pc:sldChg chg="add">
        <pc:chgData name="Clements, William" userId="cbdb0636-a496-422a-8d40-98c53d494d26" providerId="ADAL" clId="{FCD0FED7-F99F-AE41-AFAC-D91959C193DA}" dt="2022-01-03T19:36:35.759" v="122"/>
        <pc:sldMkLst>
          <pc:docMk/>
          <pc:sldMk cId="715286124" sldId="273"/>
        </pc:sldMkLst>
      </pc:sldChg>
      <pc:sldChg chg="add">
        <pc:chgData name="Clements, William" userId="cbdb0636-a496-422a-8d40-98c53d494d26" providerId="ADAL" clId="{FCD0FED7-F99F-AE41-AFAC-D91959C193DA}" dt="2022-01-03T19:36:35.759" v="122"/>
        <pc:sldMkLst>
          <pc:docMk/>
          <pc:sldMk cId="2806220066" sldId="274"/>
        </pc:sldMkLst>
      </pc:sldChg>
      <pc:sldChg chg="add ord">
        <pc:chgData name="Clements, William" userId="cbdb0636-a496-422a-8d40-98c53d494d26" providerId="ADAL" clId="{FCD0FED7-F99F-AE41-AFAC-D91959C193DA}" dt="2022-01-03T20:01:53.293" v="215" actId="20578"/>
        <pc:sldMkLst>
          <pc:docMk/>
          <pc:sldMk cId="243496909" sldId="275"/>
        </pc:sldMkLst>
      </pc:sldChg>
      <pc:sldChg chg="add mod ord modShow">
        <pc:chgData name="Clements, William" userId="cbdb0636-a496-422a-8d40-98c53d494d26" providerId="ADAL" clId="{FCD0FED7-F99F-AE41-AFAC-D91959C193DA}" dt="2022-01-14T15:31:23.635" v="266" actId="729"/>
        <pc:sldMkLst>
          <pc:docMk/>
          <pc:sldMk cId="157118466" sldId="276"/>
        </pc:sldMkLst>
      </pc:sldChg>
      <pc:sldChg chg="add mod modShow">
        <pc:chgData name="Clements, William" userId="cbdb0636-a496-422a-8d40-98c53d494d26" providerId="ADAL" clId="{FCD0FED7-F99F-AE41-AFAC-D91959C193DA}" dt="2022-01-14T15:22:37.699" v="261" actId="729"/>
        <pc:sldMkLst>
          <pc:docMk/>
          <pc:sldMk cId="2749457329" sldId="277"/>
        </pc:sldMkLst>
      </pc:sldChg>
      <pc:sldChg chg="add del">
        <pc:chgData name="Clements, William" userId="cbdb0636-a496-422a-8d40-98c53d494d26" providerId="ADAL" clId="{FCD0FED7-F99F-AE41-AFAC-D91959C193DA}" dt="2022-01-03T20:00:38.665" v="212" actId="2696"/>
        <pc:sldMkLst>
          <pc:docMk/>
          <pc:sldMk cId="1430582363" sldId="278"/>
        </pc:sldMkLst>
      </pc:sldChg>
      <pc:sldChg chg="add">
        <pc:chgData name="Clements, William" userId="cbdb0636-a496-422a-8d40-98c53d494d26" providerId="ADAL" clId="{FCD0FED7-F99F-AE41-AFAC-D91959C193DA}" dt="2022-01-03T20:00:49.798" v="213"/>
        <pc:sldMkLst>
          <pc:docMk/>
          <pc:sldMk cId="1798613839" sldId="278"/>
        </pc:sldMkLst>
      </pc:sldChg>
      <pc:sldChg chg="add">
        <pc:chgData name="Clements, William" userId="cbdb0636-a496-422a-8d40-98c53d494d26" providerId="ADAL" clId="{FCD0FED7-F99F-AE41-AFAC-D91959C193DA}" dt="2022-01-03T20:00:49.798" v="213"/>
        <pc:sldMkLst>
          <pc:docMk/>
          <pc:sldMk cId="162127649" sldId="279"/>
        </pc:sldMkLst>
      </pc:sldChg>
      <pc:sldChg chg="add del">
        <pc:chgData name="Clements, William" userId="cbdb0636-a496-422a-8d40-98c53d494d26" providerId="ADAL" clId="{FCD0FED7-F99F-AE41-AFAC-D91959C193DA}" dt="2022-01-03T20:00:38.665" v="212" actId="2696"/>
        <pc:sldMkLst>
          <pc:docMk/>
          <pc:sldMk cId="486022944" sldId="279"/>
        </pc:sldMkLst>
      </pc:sldChg>
      <pc:sldChg chg="add">
        <pc:chgData name="Clements, William" userId="cbdb0636-a496-422a-8d40-98c53d494d26" providerId="ADAL" clId="{FCD0FED7-F99F-AE41-AFAC-D91959C193DA}" dt="2022-01-03T20:00:49.798" v="213"/>
        <pc:sldMkLst>
          <pc:docMk/>
          <pc:sldMk cId="2504263058" sldId="280"/>
        </pc:sldMkLst>
      </pc:sldChg>
      <pc:sldChg chg="add del">
        <pc:chgData name="Clements, William" userId="cbdb0636-a496-422a-8d40-98c53d494d26" providerId="ADAL" clId="{FCD0FED7-F99F-AE41-AFAC-D91959C193DA}" dt="2022-01-03T20:00:38.665" v="212" actId="2696"/>
        <pc:sldMkLst>
          <pc:docMk/>
          <pc:sldMk cId="3782800129" sldId="280"/>
        </pc:sldMkLst>
      </pc:sldChg>
      <pc:sldChg chg="add del">
        <pc:chgData name="Clements, William" userId="cbdb0636-a496-422a-8d40-98c53d494d26" providerId="ADAL" clId="{FCD0FED7-F99F-AE41-AFAC-D91959C193DA}" dt="2022-01-03T20:00:38.665" v="212" actId="2696"/>
        <pc:sldMkLst>
          <pc:docMk/>
          <pc:sldMk cId="329684769" sldId="281"/>
        </pc:sldMkLst>
      </pc:sldChg>
      <pc:sldChg chg="add">
        <pc:chgData name="Clements, William" userId="cbdb0636-a496-422a-8d40-98c53d494d26" providerId="ADAL" clId="{FCD0FED7-F99F-AE41-AFAC-D91959C193DA}" dt="2022-01-03T20:00:49.798" v="213"/>
        <pc:sldMkLst>
          <pc:docMk/>
          <pc:sldMk cId="3225136368" sldId="281"/>
        </pc:sldMkLst>
      </pc:sldChg>
      <pc:sldChg chg="add del">
        <pc:chgData name="Clements, William" userId="cbdb0636-a496-422a-8d40-98c53d494d26" providerId="ADAL" clId="{FCD0FED7-F99F-AE41-AFAC-D91959C193DA}" dt="2022-01-03T20:00:38.665" v="212" actId="2696"/>
        <pc:sldMkLst>
          <pc:docMk/>
          <pc:sldMk cId="1123335629" sldId="282"/>
        </pc:sldMkLst>
      </pc:sldChg>
      <pc:sldChg chg="add">
        <pc:chgData name="Clements, William" userId="cbdb0636-a496-422a-8d40-98c53d494d26" providerId="ADAL" clId="{FCD0FED7-F99F-AE41-AFAC-D91959C193DA}" dt="2022-01-03T20:00:49.798" v="213"/>
        <pc:sldMkLst>
          <pc:docMk/>
          <pc:sldMk cId="3599952456" sldId="282"/>
        </pc:sldMkLst>
      </pc:sldChg>
      <pc:sldChg chg="add del">
        <pc:chgData name="Clements, William" userId="cbdb0636-a496-422a-8d40-98c53d494d26" providerId="ADAL" clId="{FCD0FED7-F99F-AE41-AFAC-D91959C193DA}" dt="2022-01-03T20:00:38.665" v="212" actId="2696"/>
        <pc:sldMkLst>
          <pc:docMk/>
          <pc:sldMk cId="855980119" sldId="283"/>
        </pc:sldMkLst>
      </pc:sldChg>
      <pc:sldChg chg="add">
        <pc:chgData name="Clements, William" userId="cbdb0636-a496-422a-8d40-98c53d494d26" providerId="ADAL" clId="{FCD0FED7-F99F-AE41-AFAC-D91959C193DA}" dt="2022-01-03T20:00:49.798" v="213"/>
        <pc:sldMkLst>
          <pc:docMk/>
          <pc:sldMk cId="2330636134" sldId="283"/>
        </pc:sldMkLst>
      </pc:sldChg>
      <pc:sldChg chg="add del">
        <pc:chgData name="Clements, William" userId="cbdb0636-a496-422a-8d40-98c53d494d26" providerId="ADAL" clId="{FCD0FED7-F99F-AE41-AFAC-D91959C193DA}" dt="2022-01-03T20:00:38.665" v="212" actId="2696"/>
        <pc:sldMkLst>
          <pc:docMk/>
          <pc:sldMk cId="1850428535" sldId="284"/>
        </pc:sldMkLst>
      </pc:sldChg>
      <pc:sldChg chg="add">
        <pc:chgData name="Clements, William" userId="cbdb0636-a496-422a-8d40-98c53d494d26" providerId="ADAL" clId="{FCD0FED7-F99F-AE41-AFAC-D91959C193DA}" dt="2022-01-03T20:00:49.798" v="213"/>
        <pc:sldMkLst>
          <pc:docMk/>
          <pc:sldMk cId="3069910823" sldId="284"/>
        </pc:sldMkLst>
      </pc:sldChg>
      <pc:sldChg chg="add">
        <pc:chgData name="Clements, William" userId="cbdb0636-a496-422a-8d40-98c53d494d26" providerId="ADAL" clId="{FCD0FED7-F99F-AE41-AFAC-D91959C193DA}" dt="2022-01-03T20:00:49.798" v="213"/>
        <pc:sldMkLst>
          <pc:docMk/>
          <pc:sldMk cId="688939739" sldId="285"/>
        </pc:sldMkLst>
      </pc:sldChg>
      <pc:sldChg chg="add del">
        <pc:chgData name="Clements, William" userId="cbdb0636-a496-422a-8d40-98c53d494d26" providerId="ADAL" clId="{FCD0FED7-F99F-AE41-AFAC-D91959C193DA}" dt="2022-01-03T20:00:38.665" v="212" actId="2696"/>
        <pc:sldMkLst>
          <pc:docMk/>
          <pc:sldMk cId="2406787108" sldId="285"/>
        </pc:sldMkLst>
      </pc:sldChg>
      <pc:sldChg chg="add">
        <pc:chgData name="Clements, William" userId="cbdb0636-a496-422a-8d40-98c53d494d26" providerId="ADAL" clId="{FCD0FED7-F99F-AE41-AFAC-D91959C193DA}" dt="2022-01-03T20:00:49.798" v="213"/>
        <pc:sldMkLst>
          <pc:docMk/>
          <pc:sldMk cId="1401524827" sldId="286"/>
        </pc:sldMkLst>
      </pc:sldChg>
      <pc:sldChg chg="add del">
        <pc:chgData name="Clements, William" userId="cbdb0636-a496-422a-8d40-98c53d494d26" providerId="ADAL" clId="{FCD0FED7-F99F-AE41-AFAC-D91959C193DA}" dt="2022-01-03T20:00:38.665" v="212" actId="2696"/>
        <pc:sldMkLst>
          <pc:docMk/>
          <pc:sldMk cId="3144033835" sldId="286"/>
        </pc:sldMkLst>
      </pc:sldChg>
      <pc:sldChg chg="add mod modShow">
        <pc:chgData name="Clements, William" userId="cbdb0636-a496-422a-8d40-98c53d494d26" providerId="ADAL" clId="{FCD0FED7-F99F-AE41-AFAC-D91959C193DA}" dt="2022-01-14T15:22:37.699" v="261" actId="729"/>
        <pc:sldMkLst>
          <pc:docMk/>
          <pc:sldMk cId="3869372743" sldId="287"/>
        </pc:sldMkLst>
      </pc:sldChg>
      <pc:sldChg chg="add mod modShow">
        <pc:chgData name="Clements, William" userId="cbdb0636-a496-422a-8d40-98c53d494d26" providerId="ADAL" clId="{FCD0FED7-F99F-AE41-AFAC-D91959C193DA}" dt="2022-01-14T15:22:37.699" v="261" actId="729"/>
        <pc:sldMkLst>
          <pc:docMk/>
          <pc:sldMk cId="3486568518" sldId="288"/>
        </pc:sldMkLst>
      </pc:sldChg>
      <pc:sldChg chg="add mod modShow">
        <pc:chgData name="Clements, William" userId="cbdb0636-a496-422a-8d40-98c53d494d26" providerId="ADAL" clId="{FCD0FED7-F99F-AE41-AFAC-D91959C193DA}" dt="2022-01-14T15:22:37.699" v="261" actId="729"/>
        <pc:sldMkLst>
          <pc:docMk/>
          <pc:sldMk cId="171657239" sldId="289"/>
        </pc:sldMkLst>
      </pc:sldChg>
      <pc:sldChg chg="add mod modShow">
        <pc:chgData name="Clements, William" userId="cbdb0636-a496-422a-8d40-98c53d494d26" providerId="ADAL" clId="{FCD0FED7-F99F-AE41-AFAC-D91959C193DA}" dt="2022-01-14T15:22:37.699" v="261" actId="729"/>
        <pc:sldMkLst>
          <pc:docMk/>
          <pc:sldMk cId="1297982015" sldId="290"/>
        </pc:sldMkLst>
      </pc:sldChg>
      <pc:sldChg chg="add mod modShow">
        <pc:chgData name="Clements, William" userId="cbdb0636-a496-422a-8d40-98c53d494d26" providerId="ADAL" clId="{FCD0FED7-F99F-AE41-AFAC-D91959C193DA}" dt="2022-01-14T15:22:37.699" v="261" actId="729"/>
        <pc:sldMkLst>
          <pc:docMk/>
          <pc:sldMk cId="48072717" sldId="291"/>
        </pc:sldMkLst>
      </pc:sldChg>
      <pc:sldChg chg="new del">
        <pc:chgData name="Clements, William" userId="cbdb0636-a496-422a-8d40-98c53d494d26" providerId="ADAL" clId="{FCD0FED7-F99F-AE41-AFAC-D91959C193DA}" dt="2022-01-03T19:38:00.994" v="130" actId="2696"/>
        <pc:sldMkLst>
          <pc:docMk/>
          <pc:sldMk cId="3778421596" sldId="292"/>
        </pc:sldMkLst>
      </pc:sldChg>
      <pc:sldChg chg="add">
        <pc:chgData name="Clements, William" userId="cbdb0636-a496-422a-8d40-98c53d494d26" providerId="ADAL" clId="{FCD0FED7-F99F-AE41-AFAC-D91959C193DA}" dt="2022-01-03T19:37:50.562" v="129"/>
        <pc:sldMkLst>
          <pc:docMk/>
          <pc:sldMk cId="2143410382" sldId="293"/>
        </pc:sldMkLst>
      </pc:sldChg>
      <pc:sldChg chg="add del">
        <pc:chgData name="Clements, William" userId="cbdb0636-a496-422a-8d40-98c53d494d26" providerId="ADAL" clId="{FCD0FED7-F99F-AE41-AFAC-D91959C193DA}" dt="2022-01-10T15:40:14.888" v="231" actId="2696"/>
        <pc:sldMkLst>
          <pc:docMk/>
          <pc:sldMk cId="536163405" sldId="294"/>
        </pc:sldMkLst>
      </pc:sldChg>
      <pc:sldChg chg="add">
        <pc:chgData name="Clements, William" userId="cbdb0636-a496-422a-8d40-98c53d494d26" providerId="ADAL" clId="{FCD0FED7-F99F-AE41-AFAC-D91959C193DA}" dt="2022-01-10T15:40:21.788" v="232"/>
        <pc:sldMkLst>
          <pc:docMk/>
          <pc:sldMk cId="3606222108" sldId="294"/>
        </pc:sldMkLst>
      </pc:sldChg>
      <pc:sldChg chg="add">
        <pc:chgData name="Clements, William" userId="cbdb0636-a496-422a-8d40-98c53d494d26" providerId="ADAL" clId="{FCD0FED7-F99F-AE41-AFAC-D91959C193DA}" dt="2022-01-03T19:37:50.562" v="129"/>
        <pc:sldMkLst>
          <pc:docMk/>
          <pc:sldMk cId="609531527" sldId="295"/>
        </pc:sldMkLst>
      </pc:sldChg>
      <pc:sldChg chg="add">
        <pc:chgData name="Clements, William" userId="cbdb0636-a496-422a-8d40-98c53d494d26" providerId="ADAL" clId="{FCD0FED7-F99F-AE41-AFAC-D91959C193DA}" dt="2022-01-03T19:37:50.562" v="129"/>
        <pc:sldMkLst>
          <pc:docMk/>
          <pc:sldMk cId="866385442" sldId="296"/>
        </pc:sldMkLst>
      </pc:sldChg>
      <pc:sldChg chg="add">
        <pc:chgData name="Clements, William" userId="cbdb0636-a496-422a-8d40-98c53d494d26" providerId="ADAL" clId="{FCD0FED7-F99F-AE41-AFAC-D91959C193DA}" dt="2022-01-03T19:37:50.562" v="129"/>
        <pc:sldMkLst>
          <pc:docMk/>
          <pc:sldMk cId="3388824637" sldId="297"/>
        </pc:sldMkLst>
      </pc:sldChg>
      <pc:sldChg chg="add">
        <pc:chgData name="Clements, William" userId="cbdb0636-a496-422a-8d40-98c53d494d26" providerId="ADAL" clId="{FCD0FED7-F99F-AE41-AFAC-D91959C193DA}" dt="2022-01-03T19:37:50.562" v="129"/>
        <pc:sldMkLst>
          <pc:docMk/>
          <pc:sldMk cId="2710541951" sldId="298"/>
        </pc:sldMkLst>
      </pc:sldChg>
      <pc:sldChg chg="add">
        <pc:chgData name="Clements, William" userId="cbdb0636-a496-422a-8d40-98c53d494d26" providerId="ADAL" clId="{FCD0FED7-F99F-AE41-AFAC-D91959C193DA}" dt="2022-01-03T19:37:50.562" v="129"/>
        <pc:sldMkLst>
          <pc:docMk/>
          <pc:sldMk cId="1774325168" sldId="299"/>
        </pc:sldMkLst>
      </pc:sldChg>
      <pc:sldChg chg="add">
        <pc:chgData name="Clements, William" userId="cbdb0636-a496-422a-8d40-98c53d494d26" providerId="ADAL" clId="{FCD0FED7-F99F-AE41-AFAC-D91959C193DA}" dt="2022-01-03T19:37:50.562" v="129"/>
        <pc:sldMkLst>
          <pc:docMk/>
          <pc:sldMk cId="3169665380" sldId="300"/>
        </pc:sldMkLst>
      </pc:sldChg>
      <pc:sldChg chg="add">
        <pc:chgData name="Clements, William" userId="cbdb0636-a496-422a-8d40-98c53d494d26" providerId="ADAL" clId="{FCD0FED7-F99F-AE41-AFAC-D91959C193DA}" dt="2022-01-03T19:37:50.562" v="129"/>
        <pc:sldMkLst>
          <pc:docMk/>
          <pc:sldMk cId="2750614360" sldId="301"/>
        </pc:sldMkLst>
      </pc:sldChg>
      <pc:sldChg chg="add">
        <pc:chgData name="Clements, William" userId="cbdb0636-a496-422a-8d40-98c53d494d26" providerId="ADAL" clId="{FCD0FED7-F99F-AE41-AFAC-D91959C193DA}" dt="2022-01-03T19:37:50.562" v="129"/>
        <pc:sldMkLst>
          <pc:docMk/>
          <pc:sldMk cId="3971234511" sldId="302"/>
        </pc:sldMkLst>
      </pc:sldChg>
      <pc:sldChg chg="add">
        <pc:chgData name="Clements, William" userId="cbdb0636-a496-422a-8d40-98c53d494d26" providerId="ADAL" clId="{FCD0FED7-F99F-AE41-AFAC-D91959C193DA}" dt="2022-01-03T19:37:50.562" v="129"/>
        <pc:sldMkLst>
          <pc:docMk/>
          <pc:sldMk cId="677591996" sldId="303"/>
        </pc:sldMkLst>
      </pc:sldChg>
      <pc:sldChg chg="add">
        <pc:chgData name="Clements, William" userId="cbdb0636-a496-422a-8d40-98c53d494d26" providerId="ADAL" clId="{FCD0FED7-F99F-AE41-AFAC-D91959C193DA}" dt="2022-01-03T19:37:50.562" v="129"/>
        <pc:sldMkLst>
          <pc:docMk/>
          <pc:sldMk cId="967123673" sldId="304"/>
        </pc:sldMkLst>
      </pc:sldChg>
      <pc:sldChg chg="add">
        <pc:chgData name="Clements, William" userId="cbdb0636-a496-422a-8d40-98c53d494d26" providerId="ADAL" clId="{FCD0FED7-F99F-AE41-AFAC-D91959C193DA}" dt="2022-01-03T19:37:50.562" v="129"/>
        <pc:sldMkLst>
          <pc:docMk/>
          <pc:sldMk cId="769629520" sldId="305"/>
        </pc:sldMkLst>
      </pc:sldChg>
      <pc:sldChg chg="modSp add">
        <pc:chgData name="Clements, William" userId="cbdb0636-a496-422a-8d40-98c53d494d26" providerId="ADAL" clId="{FCD0FED7-F99F-AE41-AFAC-D91959C193DA}" dt="2022-01-10T15:43:25.307" v="233" actId="20577"/>
        <pc:sldMkLst>
          <pc:docMk/>
          <pc:sldMk cId="3263536772" sldId="306"/>
        </pc:sldMkLst>
        <pc:spChg chg="mod">
          <ac:chgData name="Clements, William" userId="cbdb0636-a496-422a-8d40-98c53d494d26" providerId="ADAL" clId="{FCD0FED7-F99F-AE41-AFAC-D91959C193DA}" dt="2022-01-10T15:43:25.307" v="233" actId="20577"/>
          <ac:spMkLst>
            <pc:docMk/>
            <pc:sldMk cId="3263536772" sldId="306"/>
            <ac:spMk id="3" creationId="{627C4F79-147F-4795-9FB8-3F61B6C09AEA}"/>
          </ac:spMkLst>
        </pc:spChg>
      </pc:sldChg>
      <pc:sldChg chg="modSp add mod">
        <pc:chgData name="Clements, William" userId="cbdb0636-a496-422a-8d40-98c53d494d26" providerId="ADAL" clId="{FCD0FED7-F99F-AE41-AFAC-D91959C193DA}" dt="2022-01-10T15:44:07.523" v="239" actId="20577"/>
        <pc:sldMkLst>
          <pc:docMk/>
          <pc:sldMk cId="406442069" sldId="307"/>
        </pc:sldMkLst>
        <pc:spChg chg="mod">
          <ac:chgData name="Clements, William" userId="cbdb0636-a496-422a-8d40-98c53d494d26" providerId="ADAL" clId="{FCD0FED7-F99F-AE41-AFAC-D91959C193DA}" dt="2022-01-03T19:59:57.242" v="211" actId="113"/>
          <ac:spMkLst>
            <pc:docMk/>
            <pc:sldMk cId="406442069" sldId="307"/>
            <ac:spMk id="3" creationId="{B192DCDD-6022-4E47-B786-87A5A57465C4}"/>
          </ac:spMkLst>
        </pc:spChg>
        <pc:spChg chg="mod">
          <ac:chgData name="Clements, William" userId="cbdb0636-a496-422a-8d40-98c53d494d26" providerId="ADAL" clId="{FCD0FED7-F99F-AE41-AFAC-D91959C193DA}" dt="2022-01-10T15:44:07.523" v="239" actId="20577"/>
          <ac:spMkLst>
            <pc:docMk/>
            <pc:sldMk cId="406442069" sldId="307"/>
            <ac:spMk id="4" creationId="{6C74AB5D-9CE1-4D20-99B1-BA2E3DBEBBCC}"/>
          </ac:spMkLst>
        </pc:spChg>
      </pc:sldChg>
      <pc:sldChg chg="add">
        <pc:chgData name="Clements, William" userId="cbdb0636-a496-422a-8d40-98c53d494d26" providerId="ADAL" clId="{FCD0FED7-F99F-AE41-AFAC-D91959C193DA}" dt="2022-01-03T19:37:50.562" v="129"/>
        <pc:sldMkLst>
          <pc:docMk/>
          <pc:sldMk cId="3072128083" sldId="308"/>
        </pc:sldMkLst>
      </pc:sldChg>
      <pc:sldChg chg="add">
        <pc:chgData name="Clements, William" userId="cbdb0636-a496-422a-8d40-98c53d494d26" providerId="ADAL" clId="{FCD0FED7-F99F-AE41-AFAC-D91959C193DA}" dt="2022-01-03T19:37:50.562" v="129"/>
        <pc:sldMkLst>
          <pc:docMk/>
          <pc:sldMk cId="3941398682" sldId="309"/>
        </pc:sldMkLst>
      </pc:sldChg>
      <pc:sldChg chg="add">
        <pc:chgData name="Clements, William" userId="cbdb0636-a496-422a-8d40-98c53d494d26" providerId="ADAL" clId="{FCD0FED7-F99F-AE41-AFAC-D91959C193DA}" dt="2022-01-03T19:37:50.562" v="129"/>
        <pc:sldMkLst>
          <pc:docMk/>
          <pc:sldMk cId="4143449786" sldId="310"/>
        </pc:sldMkLst>
      </pc:sldChg>
      <pc:sldChg chg="add">
        <pc:chgData name="Clements, William" userId="cbdb0636-a496-422a-8d40-98c53d494d26" providerId="ADAL" clId="{FCD0FED7-F99F-AE41-AFAC-D91959C193DA}" dt="2022-01-03T19:37:50.562" v="129"/>
        <pc:sldMkLst>
          <pc:docMk/>
          <pc:sldMk cId="927079271" sldId="311"/>
        </pc:sldMkLst>
      </pc:sldChg>
      <pc:sldChg chg="add">
        <pc:chgData name="Clements, William" userId="cbdb0636-a496-422a-8d40-98c53d494d26" providerId="ADAL" clId="{FCD0FED7-F99F-AE41-AFAC-D91959C193DA}" dt="2022-01-03T19:37:50.562" v="129"/>
        <pc:sldMkLst>
          <pc:docMk/>
          <pc:sldMk cId="2582061700" sldId="312"/>
        </pc:sldMkLst>
      </pc:sldChg>
      <pc:sldChg chg="modSp add mod">
        <pc:chgData name="Clements, William" userId="cbdb0636-a496-422a-8d40-98c53d494d26" providerId="ADAL" clId="{FCD0FED7-F99F-AE41-AFAC-D91959C193DA}" dt="2022-01-03T19:42:29.883" v="188"/>
        <pc:sldMkLst>
          <pc:docMk/>
          <pc:sldMk cId="2684131343" sldId="313"/>
        </pc:sldMkLst>
        <pc:spChg chg="mod">
          <ac:chgData name="Clements, William" userId="cbdb0636-a496-422a-8d40-98c53d494d26" providerId="ADAL" clId="{FCD0FED7-F99F-AE41-AFAC-D91959C193DA}" dt="2022-01-03T19:42:29.883" v="188"/>
          <ac:spMkLst>
            <pc:docMk/>
            <pc:sldMk cId="2684131343" sldId="313"/>
            <ac:spMk id="2" creationId="{6A7AD577-0D1F-4CAF-A0BA-9910FA53A9B9}"/>
          </ac:spMkLst>
        </pc:spChg>
        <pc:spChg chg="mod">
          <ac:chgData name="Clements, William" userId="cbdb0636-a496-422a-8d40-98c53d494d26" providerId="ADAL" clId="{FCD0FED7-F99F-AE41-AFAC-D91959C193DA}" dt="2022-01-03T19:42:10.652" v="186" actId="20577"/>
          <ac:spMkLst>
            <pc:docMk/>
            <pc:sldMk cId="2684131343" sldId="313"/>
            <ac:spMk id="3" creationId="{37CD1166-140B-4A21-BBEA-8550801301BC}"/>
          </ac:spMkLst>
        </pc:spChg>
      </pc:sldChg>
      <pc:sldChg chg="addSp modSp new mod modClrScheme chgLayout">
        <pc:chgData name="Clements, William" userId="cbdb0636-a496-422a-8d40-98c53d494d26" providerId="ADAL" clId="{FCD0FED7-F99F-AE41-AFAC-D91959C193DA}" dt="2022-01-03T19:40:44.295" v="151" actId="15"/>
        <pc:sldMkLst>
          <pc:docMk/>
          <pc:sldMk cId="3591021200" sldId="314"/>
        </pc:sldMkLst>
        <pc:spChg chg="add mod">
          <ac:chgData name="Clements, William" userId="cbdb0636-a496-422a-8d40-98c53d494d26" providerId="ADAL" clId="{FCD0FED7-F99F-AE41-AFAC-D91959C193DA}" dt="2022-01-03T19:40:04.389" v="136" actId="27636"/>
          <ac:spMkLst>
            <pc:docMk/>
            <pc:sldMk cId="3591021200" sldId="314"/>
            <ac:spMk id="2" creationId="{3948EF27-8103-3A48-84B1-605324F3813A}"/>
          </ac:spMkLst>
        </pc:spChg>
        <pc:spChg chg="add mod">
          <ac:chgData name="Clements, William" userId="cbdb0636-a496-422a-8d40-98c53d494d26" providerId="ADAL" clId="{FCD0FED7-F99F-AE41-AFAC-D91959C193DA}" dt="2022-01-03T19:40:44.295" v="151" actId="15"/>
          <ac:spMkLst>
            <pc:docMk/>
            <pc:sldMk cId="3591021200" sldId="314"/>
            <ac:spMk id="3" creationId="{41322E67-063F-8D4E-B3E3-BAC5118C7BE4}"/>
          </ac:spMkLst>
        </pc:spChg>
      </pc:sldChg>
      <pc:sldChg chg="modSp new mod">
        <pc:chgData name="Clements, William" userId="cbdb0636-a496-422a-8d40-98c53d494d26" providerId="ADAL" clId="{FCD0FED7-F99F-AE41-AFAC-D91959C193DA}" dt="2022-01-03T19:41:17.170" v="161" actId="15"/>
        <pc:sldMkLst>
          <pc:docMk/>
          <pc:sldMk cId="63568814" sldId="315"/>
        </pc:sldMkLst>
        <pc:spChg chg="mod">
          <ac:chgData name="Clements, William" userId="cbdb0636-a496-422a-8d40-98c53d494d26" providerId="ADAL" clId="{FCD0FED7-F99F-AE41-AFAC-D91959C193DA}" dt="2022-01-03T19:41:02.711" v="153"/>
          <ac:spMkLst>
            <pc:docMk/>
            <pc:sldMk cId="63568814" sldId="315"/>
            <ac:spMk id="2" creationId="{E1114E4E-5744-9B40-8DA8-0CAB1B18B443}"/>
          </ac:spMkLst>
        </pc:spChg>
        <pc:spChg chg="mod">
          <ac:chgData name="Clements, William" userId="cbdb0636-a496-422a-8d40-98c53d494d26" providerId="ADAL" clId="{FCD0FED7-F99F-AE41-AFAC-D91959C193DA}" dt="2022-01-03T19:41:17.170" v="161" actId="15"/>
          <ac:spMkLst>
            <pc:docMk/>
            <pc:sldMk cId="63568814" sldId="315"/>
            <ac:spMk id="3" creationId="{0290BC08-05B9-1F46-9915-EA0C2F1BEA9A}"/>
          </ac:spMkLst>
        </pc:spChg>
      </pc:sldChg>
      <pc:sldChg chg="modSp new mod">
        <pc:chgData name="Clements, William" userId="cbdb0636-a496-422a-8d40-98c53d494d26" providerId="ADAL" clId="{FCD0FED7-F99F-AE41-AFAC-D91959C193DA}" dt="2022-01-03T19:43:06.637" v="209" actId="15"/>
        <pc:sldMkLst>
          <pc:docMk/>
          <pc:sldMk cId="3184707710" sldId="316"/>
        </pc:sldMkLst>
        <pc:spChg chg="mod">
          <ac:chgData name="Clements, William" userId="cbdb0636-a496-422a-8d40-98c53d494d26" providerId="ADAL" clId="{FCD0FED7-F99F-AE41-AFAC-D91959C193DA}" dt="2022-01-03T19:42:31.945" v="189"/>
          <ac:spMkLst>
            <pc:docMk/>
            <pc:sldMk cId="3184707710" sldId="316"/>
            <ac:spMk id="2" creationId="{99AC50F3-0FD3-5B4F-9EB0-1894091E1ED2}"/>
          </ac:spMkLst>
        </pc:spChg>
        <pc:spChg chg="mod">
          <ac:chgData name="Clements, William" userId="cbdb0636-a496-422a-8d40-98c53d494d26" providerId="ADAL" clId="{FCD0FED7-F99F-AE41-AFAC-D91959C193DA}" dt="2022-01-03T19:43:06.637" v="209" actId="15"/>
          <ac:spMkLst>
            <pc:docMk/>
            <pc:sldMk cId="3184707710" sldId="316"/>
            <ac:spMk id="3" creationId="{613FB624-4D06-6545-AF34-7BC6C097FFF6}"/>
          </ac:spMkLst>
        </pc:spChg>
      </pc:sldChg>
      <pc:sldChg chg="addSp modSp add mod">
        <pc:chgData name="Clements, William" userId="cbdb0636-a496-422a-8d40-98c53d494d26" providerId="ADAL" clId="{FCD0FED7-F99F-AE41-AFAC-D91959C193DA}" dt="2022-01-12T15:45:52.897" v="254" actId="1076"/>
        <pc:sldMkLst>
          <pc:docMk/>
          <pc:sldMk cId="874163584" sldId="327"/>
        </pc:sldMkLst>
        <pc:picChg chg="add mod">
          <ac:chgData name="Clements, William" userId="cbdb0636-a496-422a-8d40-98c53d494d26" providerId="ADAL" clId="{FCD0FED7-F99F-AE41-AFAC-D91959C193DA}" dt="2022-01-12T15:44:11.414" v="249" actId="1076"/>
          <ac:picMkLst>
            <pc:docMk/>
            <pc:sldMk cId="874163584" sldId="327"/>
            <ac:picMk id="9" creationId="{3279D2DB-C077-EB40-BA7D-4F8565FDEC34}"/>
          </ac:picMkLst>
        </pc:picChg>
        <pc:picChg chg="add mod">
          <ac:chgData name="Clements, William" userId="cbdb0636-a496-422a-8d40-98c53d494d26" providerId="ADAL" clId="{FCD0FED7-F99F-AE41-AFAC-D91959C193DA}" dt="2022-01-12T15:45:52.897" v="254" actId="1076"/>
          <ac:picMkLst>
            <pc:docMk/>
            <pc:sldMk cId="874163584" sldId="327"/>
            <ac:picMk id="10" creationId="{27AFF811-31BF-EA4D-A93D-0D03AF763F46}"/>
          </ac:picMkLst>
        </pc:picChg>
      </pc:sldChg>
      <pc:sldChg chg="add">
        <pc:chgData name="Clements, William" userId="cbdb0636-a496-422a-8d40-98c53d494d26" providerId="ADAL" clId="{FCD0FED7-F99F-AE41-AFAC-D91959C193DA}" dt="2022-01-14T15:22:17.383" v="258"/>
        <pc:sldMkLst>
          <pc:docMk/>
          <pc:sldMk cId="1948376577" sldId="328"/>
        </pc:sldMkLst>
      </pc:sldChg>
      <pc:sldChg chg="addSp delSp modSp add mod delAnim">
        <pc:chgData name="Clements, William" userId="cbdb0636-a496-422a-8d40-98c53d494d26" providerId="ADAL" clId="{FCD0FED7-F99F-AE41-AFAC-D91959C193DA}" dt="2022-01-14T15:42:15.427" v="296" actId="1076"/>
        <pc:sldMkLst>
          <pc:docMk/>
          <pc:sldMk cId="2430652509" sldId="329"/>
        </pc:sldMkLst>
        <pc:spChg chg="del">
          <ac:chgData name="Clements, William" userId="cbdb0636-a496-422a-8d40-98c53d494d26" providerId="ADAL" clId="{FCD0FED7-F99F-AE41-AFAC-D91959C193DA}" dt="2022-01-14T15:35:59.503" v="281"/>
          <ac:spMkLst>
            <pc:docMk/>
            <pc:sldMk cId="2430652509" sldId="329"/>
            <ac:spMk id="3" creationId="{B88C96D0-55CD-4F77-9A41-1E42FE7B26F9}"/>
          </ac:spMkLst>
        </pc:spChg>
        <pc:spChg chg="add mod">
          <ac:chgData name="Clements, William" userId="cbdb0636-a496-422a-8d40-98c53d494d26" providerId="ADAL" clId="{FCD0FED7-F99F-AE41-AFAC-D91959C193DA}" dt="2022-01-14T15:33:54.537" v="277" actId="171"/>
          <ac:spMkLst>
            <pc:docMk/>
            <pc:sldMk cId="2430652509" sldId="329"/>
            <ac:spMk id="5" creationId="{7AC3D38C-082C-F349-A76A-AE9ADFE47F28}"/>
          </ac:spMkLst>
        </pc:spChg>
        <pc:spChg chg="add del mod">
          <ac:chgData name="Clements, William" userId="cbdb0636-a496-422a-8d40-98c53d494d26" providerId="ADAL" clId="{FCD0FED7-F99F-AE41-AFAC-D91959C193DA}" dt="2022-01-14T15:42:09.276" v="293"/>
          <ac:spMkLst>
            <pc:docMk/>
            <pc:sldMk cId="2430652509" sldId="329"/>
            <ac:spMk id="6" creationId="{0C776B7F-1E10-1240-8235-F74611C6302D}"/>
          </ac:spMkLst>
        </pc:spChg>
        <pc:grpChg chg="add mod">
          <ac:chgData name="Clements, William" userId="cbdb0636-a496-422a-8d40-98c53d494d26" providerId="ADAL" clId="{FCD0FED7-F99F-AE41-AFAC-D91959C193DA}" dt="2022-01-14T15:34:02.302" v="279" actId="1076"/>
          <ac:grpSpMkLst>
            <pc:docMk/>
            <pc:sldMk cId="2430652509" sldId="329"/>
            <ac:grpSpMk id="7" creationId="{514302E3-0E08-AA49-9585-4BEAE4948CB8}"/>
          </ac:grpSpMkLst>
        </pc:grpChg>
        <pc:picChg chg="del">
          <ac:chgData name="Clements, William" userId="cbdb0636-a496-422a-8d40-98c53d494d26" providerId="ADAL" clId="{FCD0FED7-F99F-AE41-AFAC-D91959C193DA}" dt="2022-01-14T15:32:42.057" v="269" actId="478"/>
          <ac:picMkLst>
            <pc:docMk/>
            <pc:sldMk cId="2430652509" sldId="329"/>
            <ac:picMk id="8" creationId="{7BBE615F-D91A-4325-87F2-4879EC787592}"/>
          </ac:picMkLst>
        </pc:picChg>
        <pc:picChg chg="del">
          <ac:chgData name="Clements, William" userId="cbdb0636-a496-422a-8d40-98c53d494d26" providerId="ADAL" clId="{FCD0FED7-F99F-AE41-AFAC-D91959C193DA}" dt="2022-01-14T15:32:45.153" v="270" actId="478"/>
          <ac:picMkLst>
            <pc:docMk/>
            <pc:sldMk cId="2430652509" sldId="329"/>
            <ac:picMk id="9" creationId="{5343AB64-4CA3-409B-878E-009242B1ED52}"/>
          </ac:picMkLst>
        </pc:picChg>
        <pc:picChg chg="mod">
          <ac:chgData name="Clements, William" userId="cbdb0636-a496-422a-8d40-98c53d494d26" providerId="ADAL" clId="{FCD0FED7-F99F-AE41-AFAC-D91959C193DA}" dt="2022-01-14T15:33:13.090" v="271"/>
          <ac:picMkLst>
            <pc:docMk/>
            <pc:sldMk cId="2430652509" sldId="329"/>
            <ac:picMk id="10" creationId="{73C2910E-D3F2-444C-B3D0-E29BE671107B}"/>
          </ac:picMkLst>
        </pc:picChg>
        <pc:picChg chg="mod">
          <ac:chgData name="Clements, William" userId="cbdb0636-a496-422a-8d40-98c53d494d26" providerId="ADAL" clId="{FCD0FED7-F99F-AE41-AFAC-D91959C193DA}" dt="2022-01-14T15:33:13.090" v="271"/>
          <ac:picMkLst>
            <pc:docMk/>
            <pc:sldMk cId="2430652509" sldId="329"/>
            <ac:picMk id="11" creationId="{828262DC-971B-2845-A019-FD7C2F4750F6}"/>
          </ac:picMkLst>
        </pc:picChg>
        <pc:picChg chg="mod">
          <ac:chgData name="Clements, William" userId="cbdb0636-a496-422a-8d40-98c53d494d26" providerId="ADAL" clId="{FCD0FED7-F99F-AE41-AFAC-D91959C193DA}" dt="2022-01-14T15:33:13.090" v="271"/>
          <ac:picMkLst>
            <pc:docMk/>
            <pc:sldMk cId="2430652509" sldId="329"/>
            <ac:picMk id="12" creationId="{C097F906-042A-854B-80C5-B1BB8B12673A}"/>
          </ac:picMkLst>
        </pc:picChg>
        <pc:picChg chg="mod">
          <ac:chgData name="Clements, William" userId="cbdb0636-a496-422a-8d40-98c53d494d26" providerId="ADAL" clId="{FCD0FED7-F99F-AE41-AFAC-D91959C193DA}" dt="2022-01-14T15:33:13.090" v="271"/>
          <ac:picMkLst>
            <pc:docMk/>
            <pc:sldMk cId="2430652509" sldId="329"/>
            <ac:picMk id="13" creationId="{14B6EBE6-E091-FC43-A0E8-6992E616220A}"/>
          </ac:picMkLst>
        </pc:picChg>
        <pc:picChg chg="add del">
          <ac:chgData name="Clements, William" userId="cbdb0636-a496-422a-8d40-98c53d494d26" providerId="ADAL" clId="{FCD0FED7-F99F-AE41-AFAC-D91959C193DA}" dt="2022-01-14T15:36:03.202" v="282" actId="478"/>
          <ac:picMkLst>
            <pc:docMk/>
            <pc:sldMk cId="2430652509" sldId="329"/>
            <ac:picMk id="1026" creationId="{CE59DC1E-7839-3F4B-9BF1-25F53062247F}"/>
          </ac:picMkLst>
        </pc:picChg>
        <pc:picChg chg="add mod">
          <ac:chgData name="Clements, William" userId="cbdb0636-a496-422a-8d40-98c53d494d26" providerId="ADAL" clId="{FCD0FED7-F99F-AE41-AFAC-D91959C193DA}" dt="2022-01-14T15:36:09.798" v="284" actId="14100"/>
          <ac:picMkLst>
            <pc:docMk/>
            <pc:sldMk cId="2430652509" sldId="329"/>
            <ac:picMk id="1028" creationId="{6B88BA39-9BFF-6148-A25A-19205413211D}"/>
          </ac:picMkLst>
        </pc:picChg>
        <pc:picChg chg="add del">
          <ac:chgData name="Clements, William" userId="cbdb0636-a496-422a-8d40-98c53d494d26" providerId="ADAL" clId="{FCD0FED7-F99F-AE41-AFAC-D91959C193DA}" dt="2022-01-14T15:39:09.102" v="287"/>
          <ac:picMkLst>
            <pc:docMk/>
            <pc:sldMk cId="2430652509" sldId="329"/>
            <ac:picMk id="1030" creationId="{2BE1C7E6-8A85-B844-BB5D-F2B93368DBAA}"/>
          </ac:picMkLst>
        </pc:picChg>
        <pc:picChg chg="add mod">
          <ac:chgData name="Clements, William" userId="cbdb0636-a496-422a-8d40-98c53d494d26" providerId="ADAL" clId="{FCD0FED7-F99F-AE41-AFAC-D91959C193DA}" dt="2022-01-14T15:42:10.530" v="294" actId="1076"/>
          <ac:picMkLst>
            <pc:docMk/>
            <pc:sldMk cId="2430652509" sldId="329"/>
            <ac:picMk id="1032" creationId="{44EF4EFE-F7D5-7649-AB23-B7DBD8F1D6FE}"/>
          </ac:picMkLst>
        </pc:picChg>
        <pc:picChg chg="add mod">
          <ac:chgData name="Clements, William" userId="cbdb0636-a496-422a-8d40-98c53d494d26" providerId="ADAL" clId="{FCD0FED7-F99F-AE41-AFAC-D91959C193DA}" dt="2022-01-14T15:42:15.427" v="296" actId="1076"/>
          <ac:picMkLst>
            <pc:docMk/>
            <pc:sldMk cId="2430652509" sldId="329"/>
            <ac:picMk id="1034" creationId="{4D301C28-5DF8-3841-8414-CBF894182ECA}"/>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0-02-07T10:18:37.707" idx="1">
    <p:pos x="10" y="10"/>
    <p:text/>
    <p:extLst>
      <p:ext uri="{C676402C-5697-4E1C-873F-D02D1690AC5C}">
        <p15:threadingInfo xmlns:p15="http://schemas.microsoft.com/office/powerpoint/2012/main" timeZoneBias="420"/>
      </p:ext>
    </p:extLst>
  </p:cm>
</p:cmLst>
</file>

<file path=ppt/diagrams/_rels/data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185CE5-13B4-4F82-BD1E-7A3372F0CA72}"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6A2D996E-3A73-45B0-A948-E17E11C4AFD5}">
      <dgm:prSet/>
      <dgm:spPr/>
      <dgm:t>
        <a:bodyPr/>
        <a:lstStyle/>
        <a:p>
          <a:r>
            <a:rPr lang="en-US"/>
            <a:t>What is the relationship between Quality Assurance and Software Methodologies?</a:t>
          </a:r>
        </a:p>
      </dgm:t>
    </dgm:pt>
    <dgm:pt modelId="{F9D89D21-5B2B-4D82-BBA1-8B2CF92229AF}" type="parTrans" cxnId="{55C60F3C-8638-426D-81DB-D27C439B63FE}">
      <dgm:prSet/>
      <dgm:spPr/>
      <dgm:t>
        <a:bodyPr/>
        <a:lstStyle/>
        <a:p>
          <a:endParaRPr lang="en-US"/>
        </a:p>
      </dgm:t>
    </dgm:pt>
    <dgm:pt modelId="{8A848618-DA7C-42B0-8D48-BD32783A801F}" type="sibTrans" cxnId="{55C60F3C-8638-426D-81DB-D27C439B63FE}">
      <dgm:prSet/>
      <dgm:spPr/>
      <dgm:t>
        <a:bodyPr/>
        <a:lstStyle/>
        <a:p>
          <a:endParaRPr lang="en-US"/>
        </a:p>
      </dgm:t>
    </dgm:pt>
    <dgm:pt modelId="{D80E8160-DBB9-43C3-83B1-339A0D9F08DE}">
      <dgm:prSet/>
      <dgm:spPr/>
      <dgm:t>
        <a:bodyPr/>
        <a:lstStyle/>
        <a:p>
          <a:r>
            <a:rPr lang="en-US" dirty="0"/>
            <a:t>What Quality Assurance techniques are used in the field? Part 1 of 2</a:t>
          </a:r>
        </a:p>
      </dgm:t>
    </dgm:pt>
    <dgm:pt modelId="{6C4A217E-1A1A-40D0-8110-019485670DD6}" type="parTrans" cxnId="{1B0BD217-E47E-454A-8468-F2A5B3A9E03D}">
      <dgm:prSet/>
      <dgm:spPr/>
      <dgm:t>
        <a:bodyPr/>
        <a:lstStyle/>
        <a:p>
          <a:endParaRPr lang="en-US"/>
        </a:p>
      </dgm:t>
    </dgm:pt>
    <dgm:pt modelId="{AA94AFAC-449B-41B0-815B-E318C8FD27B2}" type="sibTrans" cxnId="{1B0BD217-E47E-454A-8468-F2A5B3A9E03D}">
      <dgm:prSet/>
      <dgm:spPr/>
      <dgm:t>
        <a:bodyPr/>
        <a:lstStyle/>
        <a:p>
          <a:endParaRPr lang="en-US"/>
        </a:p>
      </dgm:t>
    </dgm:pt>
    <dgm:pt modelId="{C437EA9D-77D8-4581-9F41-B91B72834238}">
      <dgm:prSet/>
      <dgm:spPr/>
      <dgm:t>
        <a:bodyPr/>
        <a:lstStyle/>
        <a:p>
          <a:r>
            <a:rPr lang="en-US"/>
            <a:t>Prove: SW Lifecycle QA Checklist</a:t>
          </a:r>
          <a:br>
            <a:rPr lang="en-US" b="1"/>
          </a:br>
          <a:endParaRPr lang="en-US"/>
        </a:p>
      </dgm:t>
    </dgm:pt>
    <dgm:pt modelId="{EABAD4F0-5CCB-4340-91E6-2C2E4ADCAB2A}" type="parTrans" cxnId="{CBF4342C-5A84-4C4E-89F6-1349A5A7E690}">
      <dgm:prSet/>
      <dgm:spPr/>
      <dgm:t>
        <a:bodyPr/>
        <a:lstStyle/>
        <a:p>
          <a:endParaRPr lang="en-US"/>
        </a:p>
      </dgm:t>
    </dgm:pt>
    <dgm:pt modelId="{E1EE7EB8-5DE6-4186-8D83-0A14C81E5F98}" type="sibTrans" cxnId="{CBF4342C-5A84-4C4E-89F6-1349A5A7E690}">
      <dgm:prSet/>
      <dgm:spPr/>
      <dgm:t>
        <a:bodyPr/>
        <a:lstStyle/>
        <a:p>
          <a:endParaRPr lang="en-US"/>
        </a:p>
      </dgm:t>
    </dgm:pt>
    <dgm:pt modelId="{D06AC6DF-F50A-42E1-AB5A-3CAEBB7F4D6E}" type="pres">
      <dgm:prSet presAssocID="{9F185CE5-13B4-4F82-BD1E-7A3372F0CA72}" presName="hierChild1" presStyleCnt="0">
        <dgm:presLayoutVars>
          <dgm:chPref val="1"/>
          <dgm:dir/>
          <dgm:animOne val="branch"/>
          <dgm:animLvl val="lvl"/>
          <dgm:resizeHandles/>
        </dgm:presLayoutVars>
      </dgm:prSet>
      <dgm:spPr/>
    </dgm:pt>
    <dgm:pt modelId="{88D113CB-AF02-4C51-A8AF-128601F69893}" type="pres">
      <dgm:prSet presAssocID="{6A2D996E-3A73-45B0-A948-E17E11C4AFD5}" presName="hierRoot1" presStyleCnt="0"/>
      <dgm:spPr/>
    </dgm:pt>
    <dgm:pt modelId="{9CAA537D-4C2F-46E2-BC59-BA957F8B6558}" type="pres">
      <dgm:prSet presAssocID="{6A2D996E-3A73-45B0-A948-E17E11C4AFD5}" presName="composite" presStyleCnt="0"/>
      <dgm:spPr/>
    </dgm:pt>
    <dgm:pt modelId="{3C4F456F-5CF8-4429-A7F7-0CEE3607A9C9}" type="pres">
      <dgm:prSet presAssocID="{6A2D996E-3A73-45B0-A948-E17E11C4AFD5}" presName="background" presStyleLbl="node0" presStyleIdx="0" presStyleCnt="3"/>
      <dgm:spPr/>
    </dgm:pt>
    <dgm:pt modelId="{F4DFA205-C7DE-4F3D-A51F-2356691E211D}" type="pres">
      <dgm:prSet presAssocID="{6A2D996E-3A73-45B0-A948-E17E11C4AFD5}" presName="text" presStyleLbl="fgAcc0" presStyleIdx="0" presStyleCnt="3">
        <dgm:presLayoutVars>
          <dgm:chPref val="3"/>
        </dgm:presLayoutVars>
      </dgm:prSet>
      <dgm:spPr/>
    </dgm:pt>
    <dgm:pt modelId="{4F12D894-0FA9-4F6B-953D-12ABE870CFB4}" type="pres">
      <dgm:prSet presAssocID="{6A2D996E-3A73-45B0-A948-E17E11C4AFD5}" presName="hierChild2" presStyleCnt="0"/>
      <dgm:spPr/>
    </dgm:pt>
    <dgm:pt modelId="{9713130F-3783-47F1-95D7-F89A78029852}" type="pres">
      <dgm:prSet presAssocID="{D80E8160-DBB9-43C3-83B1-339A0D9F08DE}" presName="hierRoot1" presStyleCnt="0"/>
      <dgm:spPr/>
    </dgm:pt>
    <dgm:pt modelId="{ED079170-9EE8-4C0D-8F22-2B8387A7A2EC}" type="pres">
      <dgm:prSet presAssocID="{D80E8160-DBB9-43C3-83B1-339A0D9F08DE}" presName="composite" presStyleCnt="0"/>
      <dgm:spPr/>
    </dgm:pt>
    <dgm:pt modelId="{B59EA32D-3733-4516-BD1D-D5F479DCC82F}" type="pres">
      <dgm:prSet presAssocID="{D80E8160-DBB9-43C3-83B1-339A0D9F08DE}" presName="background" presStyleLbl="node0" presStyleIdx="1" presStyleCnt="3"/>
      <dgm:spPr/>
    </dgm:pt>
    <dgm:pt modelId="{CD8C02BF-4740-479A-9225-44B3973F8BC0}" type="pres">
      <dgm:prSet presAssocID="{D80E8160-DBB9-43C3-83B1-339A0D9F08DE}" presName="text" presStyleLbl="fgAcc0" presStyleIdx="1" presStyleCnt="3">
        <dgm:presLayoutVars>
          <dgm:chPref val="3"/>
        </dgm:presLayoutVars>
      </dgm:prSet>
      <dgm:spPr/>
    </dgm:pt>
    <dgm:pt modelId="{3E20ADC0-9E7C-4361-9DF1-0492438DE4A7}" type="pres">
      <dgm:prSet presAssocID="{D80E8160-DBB9-43C3-83B1-339A0D9F08DE}" presName="hierChild2" presStyleCnt="0"/>
      <dgm:spPr/>
    </dgm:pt>
    <dgm:pt modelId="{A9C594C6-5B76-4757-A609-A50D5E1A4206}" type="pres">
      <dgm:prSet presAssocID="{C437EA9D-77D8-4581-9F41-B91B72834238}" presName="hierRoot1" presStyleCnt="0"/>
      <dgm:spPr/>
    </dgm:pt>
    <dgm:pt modelId="{40D4446A-CDE4-44AF-91F6-F5E296C067AE}" type="pres">
      <dgm:prSet presAssocID="{C437EA9D-77D8-4581-9F41-B91B72834238}" presName="composite" presStyleCnt="0"/>
      <dgm:spPr/>
    </dgm:pt>
    <dgm:pt modelId="{23A8B1BE-ABC6-4607-B669-6A91A9317EA9}" type="pres">
      <dgm:prSet presAssocID="{C437EA9D-77D8-4581-9F41-B91B72834238}" presName="background" presStyleLbl="node0" presStyleIdx="2" presStyleCnt="3"/>
      <dgm:spPr/>
    </dgm:pt>
    <dgm:pt modelId="{CFF5746A-F617-4B15-9B6A-97499B991FFC}" type="pres">
      <dgm:prSet presAssocID="{C437EA9D-77D8-4581-9F41-B91B72834238}" presName="text" presStyleLbl="fgAcc0" presStyleIdx="2" presStyleCnt="3">
        <dgm:presLayoutVars>
          <dgm:chPref val="3"/>
        </dgm:presLayoutVars>
      </dgm:prSet>
      <dgm:spPr/>
    </dgm:pt>
    <dgm:pt modelId="{10FD8481-5DDD-44B6-A8CE-BFD8F470EE4B}" type="pres">
      <dgm:prSet presAssocID="{C437EA9D-77D8-4581-9F41-B91B72834238}" presName="hierChild2" presStyleCnt="0"/>
      <dgm:spPr/>
    </dgm:pt>
  </dgm:ptLst>
  <dgm:cxnLst>
    <dgm:cxn modelId="{1B0BD217-E47E-454A-8468-F2A5B3A9E03D}" srcId="{9F185CE5-13B4-4F82-BD1E-7A3372F0CA72}" destId="{D80E8160-DBB9-43C3-83B1-339A0D9F08DE}" srcOrd="1" destOrd="0" parTransId="{6C4A217E-1A1A-40D0-8110-019485670DD6}" sibTransId="{AA94AFAC-449B-41B0-815B-E318C8FD27B2}"/>
    <dgm:cxn modelId="{CBF4342C-5A84-4C4E-89F6-1349A5A7E690}" srcId="{9F185CE5-13B4-4F82-BD1E-7A3372F0CA72}" destId="{C437EA9D-77D8-4581-9F41-B91B72834238}" srcOrd="2" destOrd="0" parTransId="{EABAD4F0-5CCB-4340-91E6-2C2E4ADCAB2A}" sibTransId="{E1EE7EB8-5DE6-4186-8D83-0A14C81E5F98}"/>
    <dgm:cxn modelId="{5521DD3B-6D56-49B9-8411-A3ACD9C4D146}" type="presOf" srcId="{D80E8160-DBB9-43C3-83B1-339A0D9F08DE}" destId="{CD8C02BF-4740-479A-9225-44B3973F8BC0}" srcOrd="0" destOrd="0" presId="urn:microsoft.com/office/officeart/2005/8/layout/hierarchy1"/>
    <dgm:cxn modelId="{55C60F3C-8638-426D-81DB-D27C439B63FE}" srcId="{9F185CE5-13B4-4F82-BD1E-7A3372F0CA72}" destId="{6A2D996E-3A73-45B0-A948-E17E11C4AFD5}" srcOrd="0" destOrd="0" parTransId="{F9D89D21-5B2B-4D82-BBA1-8B2CF92229AF}" sibTransId="{8A848618-DA7C-42B0-8D48-BD32783A801F}"/>
    <dgm:cxn modelId="{33A13377-6E6A-4FE1-8491-C3E2BCCE2A69}" type="presOf" srcId="{C437EA9D-77D8-4581-9F41-B91B72834238}" destId="{CFF5746A-F617-4B15-9B6A-97499B991FFC}" srcOrd="0" destOrd="0" presId="urn:microsoft.com/office/officeart/2005/8/layout/hierarchy1"/>
    <dgm:cxn modelId="{B1EFF98F-8E60-4136-BE8E-512FD49631D7}" type="presOf" srcId="{9F185CE5-13B4-4F82-BD1E-7A3372F0CA72}" destId="{D06AC6DF-F50A-42E1-AB5A-3CAEBB7F4D6E}" srcOrd="0" destOrd="0" presId="urn:microsoft.com/office/officeart/2005/8/layout/hierarchy1"/>
    <dgm:cxn modelId="{565DBBAE-C686-480F-BC1A-7AB3DB324C6C}" type="presOf" srcId="{6A2D996E-3A73-45B0-A948-E17E11C4AFD5}" destId="{F4DFA205-C7DE-4F3D-A51F-2356691E211D}" srcOrd="0" destOrd="0" presId="urn:microsoft.com/office/officeart/2005/8/layout/hierarchy1"/>
    <dgm:cxn modelId="{3D3C9E0D-DA01-4832-9E21-46911B9802C7}" type="presParOf" srcId="{D06AC6DF-F50A-42E1-AB5A-3CAEBB7F4D6E}" destId="{88D113CB-AF02-4C51-A8AF-128601F69893}" srcOrd="0" destOrd="0" presId="urn:microsoft.com/office/officeart/2005/8/layout/hierarchy1"/>
    <dgm:cxn modelId="{7ABA2B1E-F25D-4398-8310-C53552EC47FC}" type="presParOf" srcId="{88D113CB-AF02-4C51-A8AF-128601F69893}" destId="{9CAA537D-4C2F-46E2-BC59-BA957F8B6558}" srcOrd="0" destOrd="0" presId="urn:microsoft.com/office/officeart/2005/8/layout/hierarchy1"/>
    <dgm:cxn modelId="{55FB1DA6-8329-4D9D-9E68-EC44B00162BF}" type="presParOf" srcId="{9CAA537D-4C2F-46E2-BC59-BA957F8B6558}" destId="{3C4F456F-5CF8-4429-A7F7-0CEE3607A9C9}" srcOrd="0" destOrd="0" presId="urn:microsoft.com/office/officeart/2005/8/layout/hierarchy1"/>
    <dgm:cxn modelId="{997BC559-BA82-4BA2-A683-88292E6A8735}" type="presParOf" srcId="{9CAA537D-4C2F-46E2-BC59-BA957F8B6558}" destId="{F4DFA205-C7DE-4F3D-A51F-2356691E211D}" srcOrd="1" destOrd="0" presId="urn:microsoft.com/office/officeart/2005/8/layout/hierarchy1"/>
    <dgm:cxn modelId="{07030778-7DF5-4275-BA86-11A88F380A5C}" type="presParOf" srcId="{88D113CB-AF02-4C51-A8AF-128601F69893}" destId="{4F12D894-0FA9-4F6B-953D-12ABE870CFB4}" srcOrd="1" destOrd="0" presId="urn:microsoft.com/office/officeart/2005/8/layout/hierarchy1"/>
    <dgm:cxn modelId="{BFA41DEF-E2D4-4CB2-B663-1C645AE7C601}" type="presParOf" srcId="{D06AC6DF-F50A-42E1-AB5A-3CAEBB7F4D6E}" destId="{9713130F-3783-47F1-95D7-F89A78029852}" srcOrd="1" destOrd="0" presId="urn:microsoft.com/office/officeart/2005/8/layout/hierarchy1"/>
    <dgm:cxn modelId="{DDB3E05D-A343-47EB-A66E-7595637DFE9A}" type="presParOf" srcId="{9713130F-3783-47F1-95D7-F89A78029852}" destId="{ED079170-9EE8-4C0D-8F22-2B8387A7A2EC}" srcOrd="0" destOrd="0" presId="urn:microsoft.com/office/officeart/2005/8/layout/hierarchy1"/>
    <dgm:cxn modelId="{CD91B159-DB27-48B4-A9B0-B953C9268EE2}" type="presParOf" srcId="{ED079170-9EE8-4C0D-8F22-2B8387A7A2EC}" destId="{B59EA32D-3733-4516-BD1D-D5F479DCC82F}" srcOrd="0" destOrd="0" presId="urn:microsoft.com/office/officeart/2005/8/layout/hierarchy1"/>
    <dgm:cxn modelId="{AFCD9C6C-9A76-4F0C-81FC-A619D323B936}" type="presParOf" srcId="{ED079170-9EE8-4C0D-8F22-2B8387A7A2EC}" destId="{CD8C02BF-4740-479A-9225-44B3973F8BC0}" srcOrd="1" destOrd="0" presId="urn:microsoft.com/office/officeart/2005/8/layout/hierarchy1"/>
    <dgm:cxn modelId="{4D3FCA47-1FBD-470C-ADAA-01079E9ED00B}" type="presParOf" srcId="{9713130F-3783-47F1-95D7-F89A78029852}" destId="{3E20ADC0-9E7C-4361-9DF1-0492438DE4A7}" srcOrd="1" destOrd="0" presId="urn:microsoft.com/office/officeart/2005/8/layout/hierarchy1"/>
    <dgm:cxn modelId="{E37AA2C9-EAD3-4302-992E-7C7F028D5AA5}" type="presParOf" srcId="{D06AC6DF-F50A-42E1-AB5A-3CAEBB7F4D6E}" destId="{A9C594C6-5B76-4757-A609-A50D5E1A4206}" srcOrd="2" destOrd="0" presId="urn:microsoft.com/office/officeart/2005/8/layout/hierarchy1"/>
    <dgm:cxn modelId="{5EB0E702-74BD-49FF-AC5C-776FE0C3AA46}" type="presParOf" srcId="{A9C594C6-5B76-4757-A609-A50D5E1A4206}" destId="{40D4446A-CDE4-44AF-91F6-F5E296C067AE}" srcOrd="0" destOrd="0" presId="urn:microsoft.com/office/officeart/2005/8/layout/hierarchy1"/>
    <dgm:cxn modelId="{0801C963-8A0C-453A-992C-E7B8B7B5B0DB}" type="presParOf" srcId="{40D4446A-CDE4-44AF-91F6-F5E296C067AE}" destId="{23A8B1BE-ABC6-4607-B669-6A91A9317EA9}" srcOrd="0" destOrd="0" presId="urn:microsoft.com/office/officeart/2005/8/layout/hierarchy1"/>
    <dgm:cxn modelId="{9BD077AC-0805-426F-97FF-0C85C570D230}" type="presParOf" srcId="{40D4446A-CDE4-44AF-91F6-F5E296C067AE}" destId="{CFF5746A-F617-4B15-9B6A-97499B991FFC}" srcOrd="1" destOrd="0" presId="urn:microsoft.com/office/officeart/2005/8/layout/hierarchy1"/>
    <dgm:cxn modelId="{1F9B5CCE-FDFE-464A-93F6-0011D27CCE55}" type="presParOf" srcId="{A9C594C6-5B76-4757-A609-A50D5E1A4206}" destId="{10FD8481-5DDD-44B6-A8CE-BFD8F470EE4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BCB962-73F9-4AB8-8F99-19369C71E5AB}"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BE771A8F-2483-499F-996C-B7BDA902CC1C}">
      <dgm:prSet/>
      <dgm:spPr/>
      <dgm:t>
        <a:bodyPr/>
        <a:lstStyle/>
        <a:p>
          <a:pPr>
            <a:defRPr b="1"/>
          </a:pPr>
          <a:r>
            <a:rPr lang="en-US" b="1"/>
            <a:t>Overview</a:t>
          </a:r>
          <a:endParaRPr lang="en-US"/>
        </a:p>
      </dgm:t>
    </dgm:pt>
    <dgm:pt modelId="{ABD14253-F7A1-4B9C-A14B-27C3132965A4}" type="parTrans" cxnId="{91F8AD96-B346-4B5A-946C-B4E155BDC27C}">
      <dgm:prSet/>
      <dgm:spPr/>
      <dgm:t>
        <a:bodyPr/>
        <a:lstStyle/>
        <a:p>
          <a:endParaRPr lang="en-US"/>
        </a:p>
      </dgm:t>
    </dgm:pt>
    <dgm:pt modelId="{DDAFC4D3-B17D-497E-9A0A-09B4B3056C87}" type="sibTrans" cxnId="{91F8AD96-B346-4B5A-946C-B4E155BDC27C}">
      <dgm:prSet/>
      <dgm:spPr/>
      <dgm:t>
        <a:bodyPr/>
        <a:lstStyle/>
        <a:p>
          <a:endParaRPr lang="en-US"/>
        </a:p>
      </dgm:t>
    </dgm:pt>
    <dgm:pt modelId="{8FAB000D-329A-412C-B0F1-771616C22B98}">
      <dgm:prSet/>
      <dgm:spPr/>
      <dgm:t>
        <a:bodyPr/>
        <a:lstStyle/>
        <a:p>
          <a:r>
            <a:rPr lang="en-US"/>
            <a:t>Create an organization chart and identify quality assurance responsibilities and how they contribute to the quality assurance. </a:t>
          </a:r>
        </a:p>
      </dgm:t>
    </dgm:pt>
    <dgm:pt modelId="{9AC0A5DD-A6BC-4BA9-B21E-CF433EA184AE}" type="parTrans" cxnId="{968F0A3D-F17C-4328-93AD-D5251277AEA3}">
      <dgm:prSet/>
      <dgm:spPr/>
      <dgm:t>
        <a:bodyPr/>
        <a:lstStyle/>
        <a:p>
          <a:endParaRPr lang="en-US"/>
        </a:p>
      </dgm:t>
    </dgm:pt>
    <dgm:pt modelId="{068B4E44-C26D-4D2B-A068-37449F3AA4DD}" type="sibTrans" cxnId="{968F0A3D-F17C-4328-93AD-D5251277AEA3}">
      <dgm:prSet/>
      <dgm:spPr/>
      <dgm:t>
        <a:bodyPr/>
        <a:lstStyle/>
        <a:p>
          <a:endParaRPr lang="en-US"/>
        </a:p>
      </dgm:t>
    </dgm:pt>
    <dgm:pt modelId="{44AA4BD5-01D4-44D6-BE71-3F766F9D34C8}">
      <dgm:prSet/>
      <dgm:spPr/>
      <dgm:t>
        <a:bodyPr/>
        <a:lstStyle/>
        <a:p>
          <a:pPr>
            <a:defRPr b="1"/>
          </a:pPr>
          <a:r>
            <a:rPr lang="en-US" b="1"/>
            <a:t>Instructions</a:t>
          </a:r>
          <a:endParaRPr lang="en-US"/>
        </a:p>
      </dgm:t>
    </dgm:pt>
    <dgm:pt modelId="{CAAF38B4-8C88-4D9C-9EB2-984BD155FD06}" type="parTrans" cxnId="{C5671328-B7AB-433C-91F5-362731528A30}">
      <dgm:prSet/>
      <dgm:spPr/>
      <dgm:t>
        <a:bodyPr/>
        <a:lstStyle/>
        <a:p>
          <a:endParaRPr lang="en-US"/>
        </a:p>
      </dgm:t>
    </dgm:pt>
    <dgm:pt modelId="{81A3E087-EBD2-403A-8423-F11534DC4683}" type="sibTrans" cxnId="{C5671328-B7AB-433C-91F5-362731528A30}">
      <dgm:prSet/>
      <dgm:spPr/>
      <dgm:t>
        <a:bodyPr/>
        <a:lstStyle/>
        <a:p>
          <a:endParaRPr lang="en-US"/>
        </a:p>
      </dgm:t>
    </dgm:pt>
    <dgm:pt modelId="{B8398F79-99EC-4F00-B72B-97E1AB236A7A}">
      <dgm:prSet/>
      <dgm:spPr/>
      <dgm:t>
        <a:bodyPr/>
        <a:lstStyle/>
        <a:p>
          <a:r>
            <a:rPr lang="en-US"/>
            <a:t>From the reading complete the following tasks:</a:t>
          </a:r>
        </a:p>
      </dgm:t>
    </dgm:pt>
    <dgm:pt modelId="{21BC3F5F-3452-4427-836D-AB7073C3F4A6}" type="parTrans" cxnId="{4D993C70-AB92-4914-95D6-5987CDF73A6A}">
      <dgm:prSet/>
      <dgm:spPr/>
      <dgm:t>
        <a:bodyPr/>
        <a:lstStyle/>
        <a:p>
          <a:endParaRPr lang="en-US"/>
        </a:p>
      </dgm:t>
    </dgm:pt>
    <dgm:pt modelId="{DA31DFB9-CA74-4325-BFED-93756682CA75}" type="sibTrans" cxnId="{4D993C70-AB92-4914-95D6-5987CDF73A6A}">
      <dgm:prSet/>
      <dgm:spPr/>
      <dgm:t>
        <a:bodyPr/>
        <a:lstStyle/>
        <a:p>
          <a:endParaRPr lang="en-US"/>
        </a:p>
      </dgm:t>
    </dgm:pt>
    <dgm:pt modelId="{04C640EA-C8E8-4869-85F0-180775660E27}">
      <dgm:prSet/>
      <dgm:spPr/>
      <dgm:t>
        <a:bodyPr/>
        <a:lstStyle/>
        <a:p>
          <a:r>
            <a:rPr lang="en-US" dirty="0"/>
            <a:t>Make a list of all the roles found in the readings and from the posters. </a:t>
          </a:r>
        </a:p>
      </dgm:t>
    </dgm:pt>
    <dgm:pt modelId="{F7BDB303-E488-4BE8-A93F-9308853DD5B5}" type="parTrans" cxnId="{15EED0D9-6E6D-47C9-BFB4-A54AED430726}">
      <dgm:prSet/>
      <dgm:spPr/>
      <dgm:t>
        <a:bodyPr/>
        <a:lstStyle/>
        <a:p>
          <a:endParaRPr lang="en-US"/>
        </a:p>
      </dgm:t>
    </dgm:pt>
    <dgm:pt modelId="{9D01451C-6270-47FB-A65D-36D843F8A28B}" type="sibTrans" cxnId="{15EED0D9-6E6D-47C9-BFB4-A54AED430726}">
      <dgm:prSet/>
      <dgm:spPr/>
      <dgm:t>
        <a:bodyPr/>
        <a:lstStyle/>
        <a:p>
          <a:endParaRPr lang="en-US"/>
        </a:p>
      </dgm:t>
    </dgm:pt>
    <dgm:pt modelId="{BCF80471-C9B1-4777-9A92-D8F71C0D0BD4}">
      <dgm:prSet/>
      <dgm:spPr/>
      <dgm:t>
        <a:bodyPr/>
        <a:lstStyle/>
        <a:p>
          <a:r>
            <a:rPr lang="en-US" dirty="0"/>
            <a:t>Create an organization chart of all the roles, using org chart from MS </a:t>
          </a:r>
          <a:r>
            <a:rPr lang="en-US" dirty="0" err="1"/>
            <a:t>Powerpoint</a:t>
          </a:r>
          <a:r>
            <a:rPr lang="en-US" dirty="0"/>
            <a:t> or similar product. </a:t>
          </a:r>
        </a:p>
      </dgm:t>
    </dgm:pt>
    <dgm:pt modelId="{EDC3528E-B3B3-4D14-8294-0398CBD29742}" type="parTrans" cxnId="{A8260268-4F7B-499D-925E-A76E7D51AF42}">
      <dgm:prSet/>
      <dgm:spPr/>
      <dgm:t>
        <a:bodyPr/>
        <a:lstStyle/>
        <a:p>
          <a:endParaRPr lang="en-US"/>
        </a:p>
      </dgm:t>
    </dgm:pt>
    <dgm:pt modelId="{74A89C82-A568-4282-B7D5-9846D06AAC72}" type="sibTrans" cxnId="{A8260268-4F7B-499D-925E-A76E7D51AF42}">
      <dgm:prSet/>
      <dgm:spPr/>
      <dgm:t>
        <a:bodyPr/>
        <a:lstStyle/>
        <a:p>
          <a:endParaRPr lang="en-US"/>
        </a:p>
      </dgm:t>
    </dgm:pt>
    <dgm:pt modelId="{F71DC080-2459-409C-A648-FF5D61895863}">
      <dgm:prSet/>
      <dgm:spPr/>
      <dgm:t>
        <a:bodyPr/>
        <a:lstStyle/>
        <a:p>
          <a:r>
            <a:rPr lang="en-US" dirty="0"/>
            <a:t>In a separate table, list the roles and the responsibilities each has in Quality Assurance.</a:t>
          </a:r>
        </a:p>
      </dgm:t>
    </dgm:pt>
    <dgm:pt modelId="{901E0449-E024-4A95-BE25-9F014F8D62AE}" type="parTrans" cxnId="{91BAE5BC-CB5E-4DF2-B893-F7486A5C5CC4}">
      <dgm:prSet/>
      <dgm:spPr/>
      <dgm:t>
        <a:bodyPr/>
        <a:lstStyle/>
        <a:p>
          <a:endParaRPr lang="en-US"/>
        </a:p>
      </dgm:t>
    </dgm:pt>
    <dgm:pt modelId="{EA646657-423C-4CE9-BC71-9B00BF9C600E}" type="sibTrans" cxnId="{91BAE5BC-CB5E-4DF2-B893-F7486A5C5CC4}">
      <dgm:prSet/>
      <dgm:spPr/>
      <dgm:t>
        <a:bodyPr/>
        <a:lstStyle/>
        <a:p>
          <a:endParaRPr lang="en-US"/>
        </a:p>
      </dgm:t>
    </dgm:pt>
    <dgm:pt modelId="{FF5FD670-FEE2-4BC9-BF1C-53086C60664C}" type="pres">
      <dgm:prSet presAssocID="{91BCB962-73F9-4AB8-8F99-19369C71E5AB}" presName="root" presStyleCnt="0">
        <dgm:presLayoutVars>
          <dgm:dir/>
          <dgm:resizeHandles val="exact"/>
        </dgm:presLayoutVars>
      </dgm:prSet>
      <dgm:spPr/>
    </dgm:pt>
    <dgm:pt modelId="{79167F7A-D9D8-49D3-8EFE-8EF472257E9D}" type="pres">
      <dgm:prSet presAssocID="{BE771A8F-2483-499F-996C-B7BDA902CC1C}" presName="compNode" presStyleCnt="0"/>
      <dgm:spPr/>
    </dgm:pt>
    <dgm:pt modelId="{97A3ECF4-E801-4FBB-A23B-B009EDD35EF2}" type="pres">
      <dgm:prSet presAssocID="{BE771A8F-2483-499F-996C-B7BDA902CC1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erarchy"/>
        </a:ext>
      </dgm:extLst>
    </dgm:pt>
    <dgm:pt modelId="{89524847-C200-43A6-AA32-4580937C0721}" type="pres">
      <dgm:prSet presAssocID="{BE771A8F-2483-499F-996C-B7BDA902CC1C}" presName="iconSpace" presStyleCnt="0"/>
      <dgm:spPr/>
    </dgm:pt>
    <dgm:pt modelId="{FFAAD4F8-8225-45FB-89C9-ABB1921BD98A}" type="pres">
      <dgm:prSet presAssocID="{BE771A8F-2483-499F-996C-B7BDA902CC1C}" presName="parTx" presStyleLbl="revTx" presStyleIdx="0" presStyleCnt="4">
        <dgm:presLayoutVars>
          <dgm:chMax val="0"/>
          <dgm:chPref val="0"/>
        </dgm:presLayoutVars>
      </dgm:prSet>
      <dgm:spPr/>
    </dgm:pt>
    <dgm:pt modelId="{D835A1A7-34B8-43A9-AAA1-2F60A3E181FA}" type="pres">
      <dgm:prSet presAssocID="{BE771A8F-2483-499F-996C-B7BDA902CC1C}" presName="txSpace" presStyleCnt="0"/>
      <dgm:spPr/>
    </dgm:pt>
    <dgm:pt modelId="{BF472017-9FC8-4BA3-86C0-1FCAEFA1C4FA}" type="pres">
      <dgm:prSet presAssocID="{BE771A8F-2483-499F-996C-B7BDA902CC1C}" presName="desTx" presStyleLbl="revTx" presStyleIdx="1" presStyleCnt="4">
        <dgm:presLayoutVars/>
      </dgm:prSet>
      <dgm:spPr/>
    </dgm:pt>
    <dgm:pt modelId="{585EB35B-3032-41CE-A183-20FB0EE37090}" type="pres">
      <dgm:prSet presAssocID="{DDAFC4D3-B17D-497E-9A0A-09B4B3056C87}" presName="sibTrans" presStyleCnt="0"/>
      <dgm:spPr/>
    </dgm:pt>
    <dgm:pt modelId="{A9215BA1-263A-4526-A07B-1492E967C756}" type="pres">
      <dgm:prSet presAssocID="{44AA4BD5-01D4-44D6-BE71-3F766F9D34C8}" presName="compNode" presStyleCnt="0"/>
      <dgm:spPr/>
    </dgm:pt>
    <dgm:pt modelId="{5A2E0427-D3B7-4B0F-98A9-F07D43C3AF30}" type="pres">
      <dgm:prSet presAssocID="{44AA4BD5-01D4-44D6-BE71-3F766F9D34C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ssroom"/>
        </a:ext>
      </dgm:extLst>
    </dgm:pt>
    <dgm:pt modelId="{9C4A13C5-54CC-410A-A823-10939A5556D1}" type="pres">
      <dgm:prSet presAssocID="{44AA4BD5-01D4-44D6-BE71-3F766F9D34C8}" presName="iconSpace" presStyleCnt="0"/>
      <dgm:spPr/>
    </dgm:pt>
    <dgm:pt modelId="{288AC502-BB74-4F2F-8FEE-D169E98381A0}" type="pres">
      <dgm:prSet presAssocID="{44AA4BD5-01D4-44D6-BE71-3F766F9D34C8}" presName="parTx" presStyleLbl="revTx" presStyleIdx="2" presStyleCnt="4">
        <dgm:presLayoutVars>
          <dgm:chMax val="0"/>
          <dgm:chPref val="0"/>
        </dgm:presLayoutVars>
      </dgm:prSet>
      <dgm:spPr/>
    </dgm:pt>
    <dgm:pt modelId="{C1C284F1-3AB7-4759-BDF0-9EE9A0A12EF9}" type="pres">
      <dgm:prSet presAssocID="{44AA4BD5-01D4-44D6-BE71-3F766F9D34C8}" presName="txSpace" presStyleCnt="0"/>
      <dgm:spPr/>
    </dgm:pt>
    <dgm:pt modelId="{CF7326AD-1929-42CF-BFDE-F7877BD67F85}" type="pres">
      <dgm:prSet presAssocID="{44AA4BD5-01D4-44D6-BE71-3F766F9D34C8}" presName="desTx" presStyleLbl="revTx" presStyleIdx="3" presStyleCnt="4">
        <dgm:presLayoutVars/>
      </dgm:prSet>
      <dgm:spPr/>
    </dgm:pt>
  </dgm:ptLst>
  <dgm:cxnLst>
    <dgm:cxn modelId="{38D92B03-DF15-4A7F-89F6-39FD7FA78418}" type="presOf" srcId="{91BCB962-73F9-4AB8-8F99-19369C71E5AB}" destId="{FF5FD670-FEE2-4BC9-BF1C-53086C60664C}" srcOrd="0" destOrd="0" presId="urn:microsoft.com/office/officeart/2018/2/layout/IconLabelDescriptionList"/>
    <dgm:cxn modelId="{7F44DD10-F428-4F1C-9AD0-09BE49C8460B}" type="presOf" srcId="{BCF80471-C9B1-4777-9A92-D8F71C0D0BD4}" destId="{CF7326AD-1929-42CF-BFDE-F7877BD67F85}" srcOrd="0" destOrd="2" presId="urn:microsoft.com/office/officeart/2018/2/layout/IconLabelDescriptionList"/>
    <dgm:cxn modelId="{C5671328-B7AB-433C-91F5-362731528A30}" srcId="{91BCB962-73F9-4AB8-8F99-19369C71E5AB}" destId="{44AA4BD5-01D4-44D6-BE71-3F766F9D34C8}" srcOrd="1" destOrd="0" parTransId="{CAAF38B4-8C88-4D9C-9EB2-984BD155FD06}" sibTransId="{81A3E087-EBD2-403A-8423-F11534DC4683}"/>
    <dgm:cxn modelId="{53F57B35-7B66-41FA-B1B2-56D57A80A5A2}" type="presOf" srcId="{F71DC080-2459-409C-A648-FF5D61895863}" destId="{CF7326AD-1929-42CF-BFDE-F7877BD67F85}" srcOrd="0" destOrd="3" presId="urn:microsoft.com/office/officeart/2018/2/layout/IconLabelDescriptionList"/>
    <dgm:cxn modelId="{968F0A3D-F17C-4328-93AD-D5251277AEA3}" srcId="{BE771A8F-2483-499F-996C-B7BDA902CC1C}" destId="{8FAB000D-329A-412C-B0F1-771616C22B98}" srcOrd="0" destOrd="0" parTransId="{9AC0A5DD-A6BC-4BA9-B21E-CF433EA184AE}" sibTransId="{068B4E44-C26D-4D2B-A068-37449F3AA4DD}"/>
    <dgm:cxn modelId="{387E6B3F-9069-49D4-A91E-499ECB556F47}" type="presOf" srcId="{BE771A8F-2483-499F-996C-B7BDA902CC1C}" destId="{FFAAD4F8-8225-45FB-89C9-ABB1921BD98A}" srcOrd="0" destOrd="0" presId="urn:microsoft.com/office/officeart/2018/2/layout/IconLabelDescriptionList"/>
    <dgm:cxn modelId="{3F2CB45E-E8A4-4A76-8199-5708F203A15B}" type="presOf" srcId="{8FAB000D-329A-412C-B0F1-771616C22B98}" destId="{BF472017-9FC8-4BA3-86C0-1FCAEFA1C4FA}" srcOrd="0" destOrd="0" presId="urn:microsoft.com/office/officeart/2018/2/layout/IconLabelDescriptionList"/>
    <dgm:cxn modelId="{A8260268-4F7B-499D-925E-A76E7D51AF42}" srcId="{44AA4BD5-01D4-44D6-BE71-3F766F9D34C8}" destId="{BCF80471-C9B1-4777-9A92-D8F71C0D0BD4}" srcOrd="2" destOrd="0" parTransId="{EDC3528E-B3B3-4D14-8294-0398CBD29742}" sibTransId="{74A89C82-A568-4282-B7D5-9846D06AAC72}"/>
    <dgm:cxn modelId="{E5B4B26D-2D2B-46D7-9593-A4EBA7A94633}" type="presOf" srcId="{44AA4BD5-01D4-44D6-BE71-3F766F9D34C8}" destId="{288AC502-BB74-4F2F-8FEE-D169E98381A0}" srcOrd="0" destOrd="0" presId="urn:microsoft.com/office/officeart/2018/2/layout/IconLabelDescriptionList"/>
    <dgm:cxn modelId="{4D993C70-AB92-4914-95D6-5987CDF73A6A}" srcId="{44AA4BD5-01D4-44D6-BE71-3F766F9D34C8}" destId="{B8398F79-99EC-4F00-B72B-97E1AB236A7A}" srcOrd="0" destOrd="0" parTransId="{21BC3F5F-3452-4427-836D-AB7073C3F4A6}" sibTransId="{DA31DFB9-CA74-4325-BFED-93756682CA75}"/>
    <dgm:cxn modelId="{91F8AD96-B346-4B5A-946C-B4E155BDC27C}" srcId="{91BCB962-73F9-4AB8-8F99-19369C71E5AB}" destId="{BE771A8F-2483-499F-996C-B7BDA902CC1C}" srcOrd="0" destOrd="0" parTransId="{ABD14253-F7A1-4B9C-A14B-27C3132965A4}" sibTransId="{DDAFC4D3-B17D-497E-9A0A-09B4B3056C87}"/>
    <dgm:cxn modelId="{91BAE5BC-CB5E-4DF2-B893-F7486A5C5CC4}" srcId="{44AA4BD5-01D4-44D6-BE71-3F766F9D34C8}" destId="{F71DC080-2459-409C-A648-FF5D61895863}" srcOrd="3" destOrd="0" parTransId="{901E0449-E024-4A95-BE25-9F014F8D62AE}" sibTransId="{EA646657-423C-4CE9-BC71-9B00BF9C600E}"/>
    <dgm:cxn modelId="{F11FBACB-8AEE-4E46-B606-9B7E0B7F3ADC}" type="presOf" srcId="{04C640EA-C8E8-4869-85F0-180775660E27}" destId="{CF7326AD-1929-42CF-BFDE-F7877BD67F85}" srcOrd="0" destOrd="1" presId="urn:microsoft.com/office/officeart/2018/2/layout/IconLabelDescriptionList"/>
    <dgm:cxn modelId="{15EED0D9-6E6D-47C9-BFB4-A54AED430726}" srcId="{44AA4BD5-01D4-44D6-BE71-3F766F9D34C8}" destId="{04C640EA-C8E8-4869-85F0-180775660E27}" srcOrd="1" destOrd="0" parTransId="{F7BDB303-E488-4BE8-A93F-9308853DD5B5}" sibTransId="{9D01451C-6270-47FB-A65D-36D843F8A28B}"/>
    <dgm:cxn modelId="{BF0017EF-4E55-47B1-8602-BD657B95DEF8}" type="presOf" srcId="{B8398F79-99EC-4F00-B72B-97E1AB236A7A}" destId="{CF7326AD-1929-42CF-BFDE-F7877BD67F85}" srcOrd="0" destOrd="0" presId="urn:microsoft.com/office/officeart/2018/2/layout/IconLabelDescriptionList"/>
    <dgm:cxn modelId="{63AB2EAB-A88E-4A3E-9014-FD4FC1688D57}" type="presParOf" srcId="{FF5FD670-FEE2-4BC9-BF1C-53086C60664C}" destId="{79167F7A-D9D8-49D3-8EFE-8EF472257E9D}" srcOrd="0" destOrd="0" presId="urn:microsoft.com/office/officeart/2018/2/layout/IconLabelDescriptionList"/>
    <dgm:cxn modelId="{063C6CB8-4E81-4F7C-8F2B-5F9142251708}" type="presParOf" srcId="{79167F7A-D9D8-49D3-8EFE-8EF472257E9D}" destId="{97A3ECF4-E801-4FBB-A23B-B009EDD35EF2}" srcOrd="0" destOrd="0" presId="urn:microsoft.com/office/officeart/2018/2/layout/IconLabelDescriptionList"/>
    <dgm:cxn modelId="{51E1BADD-56B6-42F3-B402-507E08FA4326}" type="presParOf" srcId="{79167F7A-D9D8-49D3-8EFE-8EF472257E9D}" destId="{89524847-C200-43A6-AA32-4580937C0721}" srcOrd="1" destOrd="0" presId="urn:microsoft.com/office/officeart/2018/2/layout/IconLabelDescriptionList"/>
    <dgm:cxn modelId="{A38F6846-0C92-41DD-A39B-98D5BF58CEBC}" type="presParOf" srcId="{79167F7A-D9D8-49D3-8EFE-8EF472257E9D}" destId="{FFAAD4F8-8225-45FB-89C9-ABB1921BD98A}" srcOrd="2" destOrd="0" presId="urn:microsoft.com/office/officeart/2018/2/layout/IconLabelDescriptionList"/>
    <dgm:cxn modelId="{308D5474-45E1-43AA-AEA8-34BE8A3230DB}" type="presParOf" srcId="{79167F7A-D9D8-49D3-8EFE-8EF472257E9D}" destId="{D835A1A7-34B8-43A9-AAA1-2F60A3E181FA}" srcOrd="3" destOrd="0" presId="urn:microsoft.com/office/officeart/2018/2/layout/IconLabelDescriptionList"/>
    <dgm:cxn modelId="{C31561C0-3D19-447D-9DFC-6E78A81B220C}" type="presParOf" srcId="{79167F7A-D9D8-49D3-8EFE-8EF472257E9D}" destId="{BF472017-9FC8-4BA3-86C0-1FCAEFA1C4FA}" srcOrd="4" destOrd="0" presId="urn:microsoft.com/office/officeart/2018/2/layout/IconLabelDescriptionList"/>
    <dgm:cxn modelId="{CEC25CBF-AB13-4295-9754-417821DA971C}" type="presParOf" srcId="{FF5FD670-FEE2-4BC9-BF1C-53086C60664C}" destId="{585EB35B-3032-41CE-A183-20FB0EE37090}" srcOrd="1" destOrd="0" presId="urn:microsoft.com/office/officeart/2018/2/layout/IconLabelDescriptionList"/>
    <dgm:cxn modelId="{D1651F07-0B5C-42AD-A54C-D97C1AD34372}" type="presParOf" srcId="{FF5FD670-FEE2-4BC9-BF1C-53086C60664C}" destId="{A9215BA1-263A-4526-A07B-1492E967C756}" srcOrd="2" destOrd="0" presId="urn:microsoft.com/office/officeart/2018/2/layout/IconLabelDescriptionList"/>
    <dgm:cxn modelId="{7CABEAAC-77B5-4C5F-A046-4E3B77751E80}" type="presParOf" srcId="{A9215BA1-263A-4526-A07B-1492E967C756}" destId="{5A2E0427-D3B7-4B0F-98A9-F07D43C3AF30}" srcOrd="0" destOrd="0" presId="urn:microsoft.com/office/officeart/2018/2/layout/IconLabelDescriptionList"/>
    <dgm:cxn modelId="{538D02C9-7DF6-40EC-8B99-8074190EAD20}" type="presParOf" srcId="{A9215BA1-263A-4526-A07B-1492E967C756}" destId="{9C4A13C5-54CC-410A-A823-10939A5556D1}" srcOrd="1" destOrd="0" presId="urn:microsoft.com/office/officeart/2018/2/layout/IconLabelDescriptionList"/>
    <dgm:cxn modelId="{372B25EB-9B83-4821-8282-FF80104DC10F}" type="presParOf" srcId="{A9215BA1-263A-4526-A07B-1492E967C756}" destId="{288AC502-BB74-4F2F-8FEE-D169E98381A0}" srcOrd="2" destOrd="0" presId="urn:microsoft.com/office/officeart/2018/2/layout/IconLabelDescriptionList"/>
    <dgm:cxn modelId="{C1FBBA46-09A1-416F-91FE-0382274A9C24}" type="presParOf" srcId="{A9215BA1-263A-4526-A07B-1492E967C756}" destId="{C1C284F1-3AB7-4759-BDF0-9EE9A0A12EF9}" srcOrd="3" destOrd="0" presId="urn:microsoft.com/office/officeart/2018/2/layout/IconLabelDescriptionList"/>
    <dgm:cxn modelId="{3E91BEC2-EFA3-42B4-A3ED-BCE6270821FB}" type="presParOf" srcId="{A9215BA1-263A-4526-A07B-1492E967C756}" destId="{CF7326AD-1929-42CF-BFDE-F7877BD67F85}"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4F456F-5CF8-4429-A7F7-0CEE3607A9C9}">
      <dsp:nvSpPr>
        <dsp:cNvPr id="0" name=""/>
        <dsp:cNvSpPr/>
      </dsp:nvSpPr>
      <dsp:spPr>
        <a:xfrm>
          <a:off x="0" y="740056"/>
          <a:ext cx="3043237" cy="19324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DFA205-C7DE-4F3D-A51F-2356691E211D}">
      <dsp:nvSpPr>
        <dsp:cNvPr id="0" name=""/>
        <dsp:cNvSpPr/>
      </dsp:nvSpPr>
      <dsp:spPr>
        <a:xfrm>
          <a:off x="338137" y="1061286"/>
          <a:ext cx="3043237" cy="19324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What is the relationship between Quality Assurance and Software Methodologies?</a:t>
          </a:r>
        </a:p>
      </dsp:txBody>
      <dsp:txXfrm>
        <a:off x="394737" y="1117886"/>
        <a:ext cx="2930037" cy="1819255"/>
      </dsp:txXfrm>
    </dsp:sp>
    <dsp:sp modelId="{B59EA32D-3733-4516-BD1D-D5F479DCC82F}">
      <dsp:nvSpPr>
        <dsp:cNvPr id="0" name=""/>
        <dsp:cNvSpPr/>
      </dsp:nvSpPr>
      <dsp:spPr>
        <a:xfrm>
          <a:off x="3719512" y="740056"/>
          <a:ext cx="3043237" cy="19324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8C02BF-4740-479A-9225-44B3973F8BC0}">
      <dsp:nvSpPr>
        <dsp:cNvPr id="0" name=""/>
        <dsp:cNvSpPr/>
      </dsp:nvSpPr>
      <dsp:spPr>
        <a:xfrm>
          <a:off x="4057650" y="1061286"/>
          <a:ext cx="3043237" cy="19324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What Quality Assurance techniques are used in the field? Part 1 of 2</a:t>
          </a:r>
        </a:p>
      </dsp:txBody>
      <dsp:txXfrm>
        <a:off x="4114250" y="1117886"/>
        <a:ext cx="2930037" cy="1819255"/>
      </dsp:txXfrm>
    </dsp:sp>
    <dsp:sp modelId="{23A8B1BE-ABC6-4607-B669-6A91A9317EA9}">
      <dsp:nvSpPr>
        <dsp:cNvPr id="0" name=""/>
        <dsp:cNvSpPr/>
      </dsp:nvSpPr>
      <dsp:spPr>
        <a:xfrm>
          <a:off x="7439025" y="740056"/>
          <a:ext cx="3043237" cy="19324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F5746A-F617-4B15-9B6A-97499B991FFC}">
      <dsp:nvSpPr>
        <dsp:cNvPr id="0" name=""/>
        <dsp:cNvSpPr/>
      </dsp:nvSpPr>
      <dsp:spPr>
        <a:xfrm>
          <a:off x="7777162" y="1061286"/>
          <a:ext cx="3043237" cy="19324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Prove: SW Lifecycle QA Checklist</a:t>
          </a:r>
          <a:br>
            <a:rPr lang="en-US" sz="2300" b="1" kern="1200"/>
          </a:br>
          <a:endParaRPr lang="en-US" sz="2300" kern="1200"/>
        </a:p>
      </dsp:txBody>
      <dsp:txXfrm>
        <a:off x="7833762" y="1117886"/>
        <a:ext cx="2930037" cy="18192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A3ECF4-E801-4FBB-A23B-B009EDD35EF2}">
      <dsp:nvSpPr>
        <dsp:cNvPr id="0" name=""/>
        <dsp:cNvSpPr/>
      </dsp:nvSpPr>
      <dsp:spPr>
        <a:xfrm>
          <a:off x="716787" y="342173"/>
          <a:ext cx="1510523" cy="12336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AAD4F8-8225-45FB-89C9-ABB1921BD98A}">
      <dsp:nvSpPr>
        <dsp:cNvPr id="0" name=""/>
        <dsp:cNvSpPr/>
      </dsp:nvSpPr>
      <dsp:spPr>
        <a:xfrm>
          <a:off x="716787" y="1706967"/>
          <a:ext cx="4315781" cy="5287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defRPr b="1"/>
          </a:pPr>
          <a:r>
            <a:rPr lang="en-US" sz="3600" b="1" kern="1200"/>
            <a:t>Overview</a:t>
          </a:r>
          <a:endParaRPr lang="en-US" sz="3600" kern="1200"/>
        </a:p>
      </dsp:txBody>
      <dsp:txXfrm>
        <a:off x="716787" y="1706967"/>
        <a:ext cx="4315781" cy="528715"/>
      </dsp:txXfrm>
    </dsp:sp>
    <dsp:sp modelId="{BF472017-9FC8-4BA3-86C0-1FCAEFA1C4FA}">
      <dsp:nvSpPr>
        <dsp:cNvPr id="0" name=""/>
        <dsp:cNvSpPr/>
      </dsp:nvSpPr>
      <dsp:spPr>
        <a:xfrm>
          <a:off x="716787" y="2296672"/>
          <a:ext cx="4315781" cy="1094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Create an organization chart and identify quality assurance responsibilities and how they contribute to the quality assurance. </a:t>
          </a:r>
        </a:p>
      </dsp:txBody>
      <dsp:txXfrm>
        <a:off x="716787" y="2296672"/>
        <a:ext cx="4315781" cy="1094953"/>
      </dsp:txXfrm>
    </dsp:sp>
    <dsp:sp modelId="{5A2E0427-D3B7-4B0F-98A9-F07D43C3AF30}">
      <dsp:nvSpPr>
        <dsp:cNvPr id="0" name=""/>
        <dsp:cNvSpPr/>
      </dsp:nvSpPr>
      <dsp:spPr>
        <a:xfrm>
          <a:off x="5787830" y="342173"/>
          <a:ext cx="1510523" cy="12336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8AC502-BB74-4F2F-8FEE-D169E98381A0}">
      <dsp:nvSpPr>
        <dsp:cNvPr id="0" name=""/>
        <dsp:cNvSpPr/>
      </dsp:nvSpPr>
      <dsp:spPr>
        <a:xfrm>
          <a:off x="5787830" y="1706967"/>
          <a:ext cx="4315781" cy="5287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defRPr b="1"/>
          </a:pPr>
          <a:r>
            <a:rPr lang="en-US" sz="3600" b="1" kern="1200"/>
            <a:t>Instructions</a:t>
          </a:r>
          <a:endParaRPr lang="en-US" sz="3600" kern="1200"/>
        </a:p>
      </dsp:txBody>
      <dsp:txXfrm>
        <a:off x="5787830" y="1706967"/>
        <a:ext cx="4315781" cy="528715"/>
      </dsp:txXfrm>
    </dsp:sp>
    <dsp:sp modelId="{CF7326AD-1929-42CF-BFDE-F7877BD67F85}">
      <dsp:nvSpPr>
        <dsp:cNvPr id="0" name=""/>
        <dsp:cNvSpPr/>
      </dsp:nvSpPr>
      <dsp:spPr>
        <a:xfrm>
          <a:off x="5787830" y="2296672"/>
          <a:ext cx="4315781" cy="1094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From the reading complete the following tasks:</a:t>
          </a:r>
        </a:p>
        <a:p>
          <a:pPr marL="0" lvl="0" indent="0" algn="l" defTabSz="755650">
            <a:lnSpc>
              <a:spcPct val="90000"/>
            </a:lnSpc>
            <a:spcBef>
              <a:spcPct val="0"/>
            </a:spcBef>
            <a:spcAft>
              <a:spcPct val="35000"/>
            </a:spcAft>
            <a:buNone/>
          </a:pPr>
          <a:r>
            <a:rPr lang="en-US" sz="1700" kern="1200" dirty="0"/>
            <a:t>Make a list of all the roles found in the readings and from the posters. </a:t>
          </a:r>
        </a:p>
        <a:p>
          <a:pPr marL="0" lvl="0" indent="0" algn="l" defTabSz="755650">
            <a:lnSpc>
              <a:spcPct val="90000"/>
            </a:lnSpc>
            <a:spcBef>
              <a:spcPct val="0"/>
            </a:spcBef>
            <a:spcAft>
              <a:spcPct val="35000"/>
            </a:spcAft>
            <a:buNone/>
          </a:pPr>
          <a:r>
            <a:rPr lang="en-US" sz="1700" kern="1200" dirty="0"/>
            <a:t>Create an organization chart of all the roles, using org chart from MS </a:t>
          </a:r>
          <a:r>
            <a:rPr lang="en-US" sz="1700" kern="1200" dirty="0" err="1"/>
            <a:t>Powerpoint</a:t>
          </a:r>
          <a:r>
            <a:rPr lang="en-US" sz="1700" kern="1200" dirty="0"/>
            <a:t> or similar product. </a:t>
          </a:r>
        </a:p>
        <a:p>
          <a:pPr marL="0" lvl="0" indent="0" algn="l" defTabSz="755650">
            <a:lnSpc>
              <a:spcPct val="90000"/>
            </a:lnSpc>
            <a:spcBef>
              <a:spcPct val="0"/>
            </a:spcBef>
            <a:spcAft>
              <a:spcPct val="35000"/>
            </a:spcAft>
            <a:buNone/>
          </a:pPr>
          <a:r>
            <a:rPr lang="en-US" sz="1700" kern="1200" dirty="0"/>
            <a:t>In a separate table, list the roles and the responsibilities each has in Quality Assurance.</a:t>
          </a:r>
        </a:p>
      </dsp:txBody>
      <dsp:txXfrm>
        <a:off x="5787830" y="2296672"/>
        <a:ext cx="4315781" cy="109495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C36E95-4965-1D41-8B33-50BB26D176E5}" type="datetimeFigureOut">
              <a:rPr lang="en-US" smtClean="0"/>
              <a:t>1/3/23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D0D579-EDB8-9444-923C-B6166050FBDA}" type="slidenum">
              <a:rPr lang="en-US" smtClean="0"/>
              <a:t>‹#›</a:t>
            </a:fld>
            <a:endParaRPr lang="en-US"/>
          </a:p>
        </p:txBody>
      </p:sp>
    </p:spTree>
    <p:extLst>
      <p:ext uri="{BB962C8B-B14F-4D97-AF65-F5344CB8AC3E}">
        <p14:creationId xmlns:p14="http://schemas.microsoft.com/office/powerpoint/2010/main" val="479902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26EE6-A9ED-411B-A630-2A68207BF3AC}" type="slidenum">
              <a:rPr lang="en-US" smtClean="0"/>
              <a:t>19</a:t>
            </a:fld>
            <a:endParaRPr lang="en-US"/>
          </a:p>
        </p:txBody>
      </p:sp>
    </p:spTree>
    <p:extLst>
      <p:ext uri="{BB962C8B-B14F-4D97-AF65-F5344CB8AC3E}">
        <p14:creationId xmlns:p14="http://schemas.microsoft.com/office/powerpoint/2010/main" val="3441951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https://www.buzzmachinestudios.com/case_study/conops/</a:t>
            </a:r>
          </a:p>
          <a:p>
            <a:endParaRPr lang="en-US" dirty="0"/>
          </a:p>
        </p:txBody>
      </p:sp>
      <p:sp>
        <p:nvSpPr>
          <p:cNvPr id="4" name="Slide Number Placeholder 3"/>
          <p:cNvSpPr>
            <a:spLocks noGrp="1"/>
          </p:cNvSpPr>
          <p:nvPr>
            <p:ph type="sldNum" sz="quarter" idx="5"/>
          </p:nvPr>
        </p:nvSpPr>
        <p:spPr/>
        <p:txBody>
          <a:bodyPr/>
          <a:lstStyle/>
          <a:p>
            <a:fld id="{8B4F1932-1713-4EF6-83C0-304D79E1113B}" type="slidenum">
              <a:rPr lang="en-US" smtClean="0"/>
              <a:t>24</a:t>
            </a:fld>
            <a:endParaRPr lang="en-US"/>
          </a:p>
        </p:txBody>
      </p:sp>
    </p:spTree>
    <p:extLst>
      <p:ext uri="{BB962C8B-B14F-4D97-AF65-F5344CB8AC3E}">
        <p14:creationId xmlns:p14="http://schemas.microsoft.com/office/powerpoint/2010/main" val="596514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https://searchsoftwarequality.techtarget.com/tip/Testers-involvement-in-requirements-gathering-important</a:t>
            </a:r>
          </a:p>
          <a:p>
            <a:endParaRPr lang="en-US" dirty="0"/>
          </a:p>
        </p:txBody>
      </p:sp>
      <p:sp>
        <p:nvSpPr>
          <p:cNvPr id="4" name="Slide Number Placeholder 3"/>
          <p:cNvSpPr>
            <a:spLocks noGrp="1"/>
          </p:cNvSpPr>
          <p:nvPr>
            <p:ph type="sldNum" sz="quarter" idx="5"/>
          </p:nvPr>
        </p:nvSpPr>
        <p:spPr/>
        <p:txBody>
          <a:bodyPr/>
          <a:lstStyle/>
          <a:p>
            <a:fld id="{8B4F1932-1713-4EF6-83C0-304D79E1113B}" type="slidenum">
              <a:rPr lang="en-US" smtClean="0"/>
              <a:t>25</a:t>
            </a:fld>
            <a:endParaRPr lang="en-US"/>
          </a:p>
        </p:txBody>
      </p:sp>
    </p:spTree>
    <p:extLst>
      <p:ext uri="{BB962C8B-B14F-4D97-AF65-F5344CB8AC3E}">
        <p14:creationId xmlns:p14="http://schemas.microsoft.com/office/powerpoint/2010/main" val="566855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https://www.test-institute.org/Software_Testing_Roles_And_Responsibilities.php</a:t>
            </a:r>
          </a:p>
          <a:p>
            <a:r>
              <a:rPr lang="en-US" dirty="0"/>
              <a:t>https://www.h2kinfosys.com/blog/different-roles-software-testing-team/</a:t>
            </a:r>
          </a:p>
          <a:p>
            <a:endParaRPr lang="en-US" dirty="0"/>
          </a:p>
          <a:p>
            <a:endParaRPr lang="en-US" dirty="0"/>
          </a:p>
        </p:txBody>
      </p:sp>
      <p:sp>
        <p:nvSpPr>
          <p:cNvPr id="4" name="Slide Number Placeholder 3"/>
          <p:cNvSpPr>
            <a:spLocks noGrp="1"/>
          </p:cNvSpPr>
          <p:nvPr>
            <p:ph type="sldNum" sz="quarter" idx="5"/>
          </p:nvPr>
        </p:nvSpPr>
        <p:spPr/>
        <p:txBody>
          <a:bodyPr/>
          <a:lstStyle/>
          <a:p>
            <a:fld id="{8B4F1932-1713-4EF6-83C0-304D79E1113B}" type="slidenum">
              <a:rPr lang="en-US" smtClean="0"/>
              <a:t>26</a:t>
            </a:fld>
            <a:endParaRPr lang="en-US"/>
          </a:p>
        </p:txBody>
      </p:sp>
    </p:spTree>
    <p:extLst>
      <p:ext uri="{BB962C8B-B14F-4D97-AF65-F5344CB8AC3E}">
        <p14:creationId xmlns:p14="http://schemas.microsoft.com/office/powerpoint/2010/main" val="2752962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F6E08A3-2A9A-9749-9716-BFD8585839B3}" type="datetimeFigureOut">
              <a:rPr lang="en-US" smtClean="0"/>
              <a:t>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D771CA-6438-9946-BA9D-38E236B6B94A}" type="slidenum">
              <a:rPr lang="en-US" smtClean="0"/>
              <a:t>‹#›</a:t>
            </a:fld>
            <a:endParaRPr lang="en-US"/>
          </a:p>
        </p:txBody>
      </p:sp>
    </p:spTree>
    <p:extLst>
      <p:ext uri="{BB962C8B-B14F-4D97-AF65-F5344CB8AC3E}">
        <p14:creationId xmlns:p14="http://schemas.microsoft.com/office/powerpoint/2010/main" val="755223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6E08A3-2A9A-9749-9716-BFD8585839B3}" type="datetimeFigureOut">
              <a:rPr lang="en-US" smtClean="0"/>
              <a:t>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D771CA-6438-9946-BA9D-38E236B6B94A}" type="slidenum">
              <a:rPr lang="en-US" smtClean="0"/>
              <a:t>‹#›</a:t>
            </a:fld>
            <a:endParaRPr lang="en-US"/>
          </a:p>
        </p:txBody>
      </p:sp>
    </p:spTree>
    <p:extLst>
      <p:ext uri="{BB962C8B-B14F-4D97-AF65-F5344CB8AC3E}">
        <p14:creationId xmlns:p14="http://schemas.microsoft.com/office/powerpoint/2010/main" val="2530511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6E08A3-2A9A-9749-9716-BFD8585839B3}" type="datetimeFigureOut">
              <a:rPr lang="en-US" smtClean="0"/>
              <a:t>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D771CA-6438-9946-BA9D-38E236B6B94A}" type="slidenum">
              <a:rPr lang="en-US" smtClean="0"/>
              <a:t>‹#›</a:t>
            </a:fld>
            <a:endParaRPr lang="en-US"/>
          </a:p>
        </p:txBody>
      </p:sp>
    </p:spTree>
    <p:extLst>
      <p:ext uri="{BB962C8B-B14F-4D97-AF65-F5344CB8AC3E}">
        <p14:creationId xmlns:p14="http://schemas.microsoft.com/office/powerpoint/2010/main" val="2949539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6E08A3-2A9A-9749-9716-BFD8585839B3}" type="datetimeFigureOut">
              <a:rPr lang="en-US" smtClean="0"/>
              <a:t>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D771CA-6438-9946-BA9D-38E236B6B94A}" type="slidenum">
              <a:rPr lang="en-US" smtClean="0"/>
              <a:t>‹#›</a:t>
            </a:fld>
            <a:endParaRPr lang="en-US"/>
          </a:p>
        </p:txBody>
      </p:sp>
    </p:spTree>
    <p:extLst>
      <p:ext uri="{BB962C8B-B14F-4D97-AF65-F5344CB8AC3E}">
        <p14:creationId xmlns:p14="http://schemas.microsoft.com/office/powerpoint/2010/main" val="2898764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6E08A3-2A9A-9749-9716-BFD8585839B3}" type="datetimeFigureOut">
              <a:rPr lang="en-US" smtClean="0"/>
              <a:t>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D771CA-6438-9946-BA9D-38E236B6B94A}" type="slidenum">
              <a:rPr lang="en-US" smtClean="0"/>
              <a:t>‹#›</a:t>
            </a:fld>
            <a:endParaRPr lang="en-US"/>
          </a:p>
        </p:txBody>
      </p:sp>
    </p:spTree>
    <p:extLst>
      <p:ext uri="{BB962C8B-B14F-4D97-AF65-F5344CB8AC3E}">
        <p14:creationId xmlns:p14="http://schemas.microsoft.com/office/powerpoint/2010/main" val="2488774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F6E08A3-2A9A-9749-9716-BFD8585839B3}" type="datetimeFigureOut">
              <a:rPr lang="en-US" smtClean="0"/>
              <a:t>1/3/23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D771CA-6438-9946-BA9D-38E236B6B94A}" type="slidenum">
              <a:rPr lang="en-US" smtClean="0"/>
              <a:t>‹#›</a:t>
            </a:fld>
            <a:endParaRPr lang="en-US"/>
          </a:p>
        </p:txBody>
      </p:sp>
    </p:spTree>
    <p:extLst>
      <p:ext uri="{BB962C8B-B14F-4D97-AF65-F5344CB8AC3E}">
        <p14:creationId xmlns:p14="http://schemas.microsoft.com/office/powerpoint/2010/main" val="3934983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F6E08A3-2A9A-9749-9716-BFD8585839B3}" type="datetimeFigureOut">
              <a:rPr lang="en-US" smtClean="0"/>
              <a:t>1/3/23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D771CA-6438-9946-BA9D-38E236B6B94A}" type="slidenum">
              <a:rPr lang="en-US" smtClean="0"/>
              <a:t>‹#›</a:t>
            </a:fld>
            <a:endParaRPr lang="en-US"/>
          </a:p>
        </p:txBody>
      </p:sp>
    </p:spTree>
    <p:extLst>
      <p:ext uri="{BB962C8B-B14F-4D97-AF65-F5344CB8AC3E}">
        <p14:creationId xmlns:p14="http://schemas.microsoft.com/office/powerpoint/2010/main" val="2867357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F6E08A3-2A9A-9749-9716-BFD8585839B3}" type="datetimeFigureOut">
              <a:rPr lang="en-US" smtClean="0"/>
              <a:t>1/3/23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D771CA-6438-9946-BA9D-38E236B6B94A}" type="slidenum">
              <a:rPr lang="en-US" smtClean="0"/>
              <a:t>‹#›</a:t>
            </a:fld>
            <a:endParaRPr lang="en-US"/>
          </a:p>
        </p:txBody>
      </p:sp>
    </p:spTree>
    <p:extLst>
      <p:ext uri="{BB962C8B-B14F-4D97-AF65-F5344CB8AC3E}">
        <p14:creationId xmlns:p14="http://schemas.microsoft.com/office/powerpoint/2010/main" val="3054042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6E08A3-2A9A-9749-9716-BFD8585839B3}" type="datetimeFigureOut">
              <a:rPr lang="en-US" smtClean="0"/>
              <a:t>1/3/23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D771CA-6438-9946-BA9D-38E236B6B94A}" type="slidenum">
              <a:rPr lang="en-US" smtClean="0"/>
              <a:t>‹#›</a:t>
            </a:fld>
            <a:endParaRPr lang="en-US"/>
          </a:p>
        </p:txBody>
      </p:sp>
    </p:spTree>
    <p:extLst>
      <p:ext uri="{BB962C8B-B14F-4D97-AF65-F5344CB8AC3E}">
        <p14:creationId xmlns:p14="http://schemas.microsoft.com/office/powerpoint/2010/main" val="37485758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F6E08A3-2A9A-9749-9716-BFD8585839B3}" type="datetimeFigureOut">
              <a:rPr lang="en-US" smtClean="0"/>
              <a:t>1/3/23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D771CA-6438-9946-BA9D-38E236B6B94A}" type="slidenum">
              <a:rPr lang="en-US" smtClean="0"/>
              <a:t>‹#›</a:t>
            </a:fld>
            <a:endParaRPr lang="en-US"/>
          </a:p>
        </p:txBody>
      </p:sp>
    </p:spTree>
    <p:extLst>
      <p:ext uri="{BB962C8B-B14F-4D97-AF65-F5344CB8AC3E}">
        <p14:creationId xmlns:p14="http://schemas.microsoft.com/office/powerpoint/2010/main" val="3969701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F6E08A3-2A9A-9749-9716-BFD8585839B3}" type="datetimeFigureOut">
              <a:rPr lang="en-US" smtClean="0"/>
              <a:t>1/3/23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D771CA-6438-9946-BA9D-38E236B6B94A}" type="slidenum">
              <a:rPr lang="en-US" smtClean="0"/>
              <a:t>‹#›</a:t>
            </a:fld>
            <a:endParaRPr lang="en-US"/>
          </a:p>
        </p:txBody>
      </p:sp>
    </p:spTree>
    <p:extLst>
      <p:ext uri="{BB962C8B-B14F-4D97-AF65-F5344CB8AC3E}">
        <p14:creationId xmlns:p14="http://schemas.microsoft.com/office/powerpoint/2010/main" val="21027842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6E08A3-2A9A-9749-9716-BFD8585839B3}" type="datetimeFigureOut">
              <a:rPr lang="en-US" smtClean="0"/>
              <a:t>1/3/23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D771CA-6438-9946-BA9D-38E236B6B94A}" type="slidenum">
              <a:rPr lang="en-US" smtClean="0"/>
              <a:t>‹#›</a:t>
            </a:fld>
            <a:endParaRPr lang="en-US"/>
          </a:p>
        </p:txBody>
      </p:sp>
    </p:spTree>
    <p:extLst>
      <p:ext uri="{BB962C8B-B14F-4D97-AF65-F5344CB8AC3E}">
        <p14:creationId xmlns:p14="http://schemas.microsoft.com/office/powerpoint/2010/main" val="1904321068"/>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2.emf"/></Relationships>
</file>

<file path=ppt/slides/_rels/slide1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byui.instructure.com/courses/134912/pages/w03-teaching-notes-do-not-publish" TargetMode="Externa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jpg"/></Relationships>
</file>

<file path=ppt/slides/_rels/slide2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6.jp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g"/><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ustomXml" Target="../../customXml/item2.xml"/><Relationship Id="rId1" Type="http://schemas.openxmlformats.org/officeDocument/2006/relationships/customXml" Target="../../customXml/item1.xml"/></Relationships>
</file>

<file path=ppt/slides/_rels/slide42.xml.rels><?xml version="1.0" encoding="UTF-8" standalone="yes"?>
<Relationships xmlns="http://schemas.openxmlformats.org/package/2006/relationships"><Relationship Id="rId3" Type="http://schemas.openxmlformats.org/officeDocument/2006/relationships/customXml" Target="../../customXml/item5.xml"/><Relationship Id="rId2" Type="http://schemas.openxmlformats.org/officeDocument/2006/relationships/customXml" Target="../../customXml/item4.xml"/><Relationship Id="rId1" Type="http://schemas.openxmlformats.org/officeDocument/2006/relationships/customXml" Target="../../customXml/item3.xml"/><Relationship Id="rId5" Type="http://schemas.openxmlformats.org/officeDocument/2006/relationships/slideLayout" Target="../slideLayouts/slideLayout7.xml"/><Relationship Id="rId4" Type="http://schemas.openxmlformats.org/officeDocument/2006/relationships/customXml" Target="../../customXml/item6.xml"/></Relationships>
</file>

<file path=ppt/slides/_rels/slide43.xml.rels><?xml version="1.0" encoding="UTF-8" standalone="yes"?>
<Relationships xmlns="http://schemas.openxmlformats.org/package/2006/relationships"><Relationship Id="rId3" Type="http://schemas.openxmlformats.org/officeDocument/2006/relationships/customXml" Target="../../customXml/item9.xml"/><Relationship Id="rId2" Type="http://schemas.openxmlformats.org/officeDocument/2006/relationships/customXml" Target="../../customXml/item8.xml"/><Relationship Id="rId1" Type="http://schemas.openxmlformats.org/officeDocument/2006/relationships/customXml" Target="../../customXml/item7.xml"/><Relationship Id="rId5" Type="http://schemas.openxmlformats.org/officeDocument/2006/relationships/slideLayout" Target="../slideLayouts/slideLayout7.xml"/><Relationship Id="rId4" Type="http://schemas.openxmlformats.org/officeDocument/2006/relationships/customXml" Target="../../customXml/item10.xml"/></Relationships>
</file>

<file path=ppt/slides/_rels/slide44.xml.rels><?xml version="1.0" encoding="UTF-8" standalone="yes"?>
<Relationships xmlns="http://schemas.openxmlformats.org/package/2006/relationships"><Relationship Id="rId3" Type="http://schemas.openxmlformats.org/officeDocument/2006/relationships/customXml" Target="../../customXml/item13.xml"/><Relationship Id="rId2" Type="http://schemas.openxmlformats.org/officeDocument/2006/relationships/customXml" Target="../../customXml/item12.xml"/><Relationship Id="rId1" Type="http://schemas.openxmlformats.org/officeDocument/2006/relationships/customXml" Target="../../customXml/item11.xml"/><Relationship Id="rId5" Type="http://schemas.openxmlformats.org/officeDocument/2006/relationships/slideLayout" Target="../slideLayouts/slideLayout7.xml"/><Relationship Id="rId4" Type="http://schemas.openxmlformats.org/officeDocument/2006/relationships/customXml" Target="../../customXml/item14.xml"/></Relationships>
</file>

<file path=ppt/slides/_rels/slide45.xml.rels><?xml version="1.0" encoding="UTF-8" standalone="yes"?>
<Relationships xmlns="http://schemas.openxmlformats.org/package/2006/relationships"><Relationship Id="rId8" Type="http://schemas.openxmlformats.org/officeDocument/2006/relationships/customXml" Target="../../customXml/item22.xml"/><Relationship Id="rId13" Type="http://schemas.openxmlformats.org/officeDocument/2006/relationships/customXml" Target="../../customXml/item27.xml"/><Relationship Id="rId18" Type="http://schemas.openxmlformats.org/officeDocument/2006/relationships/customXml" Target="../../customXml/item32.xml"/><Relationship Id="rId3" Type="http://schemas.openxmlformats.org/officeDocument/2006/relationships/customXml" Target="../../customXml/item17.xml"/><Relationship Id="rId7" Type="http://schemas.openxmlformats.org/officeDocument/2006/relationships/customXml" Target="../../customXml/item21.xml"/><Relationship Id="rId12" Type="http://schemas.openxmlformats.org/officeDocument/2006/relationships/customXml" Target="../../customXml/item26.xml"/><Relationship Id="rId17" Type="http://schemas.openxmlformats.org/officeDocument/2006/relationships/customXml" Target="../../customXml/item31.xml"/><Relationship Id="rId2" Type="http://schemas.openxmlformats.org/officeDocument/2006/relationships/customXml" Target="../../customXml/item16.xml"/><Relationship Id="rId16" Type="http://schemas.openxmlformats.org/officeDocument/2006/relationships/customXml" Target="../../customXml/item30.xml"/><Relationship Id="rId1" Type="http://schemas.openxmlformats.org/officeDocument/2006/relationships/customXml" Target="../../customXml/item15.xml"/><Relationship Id="rId6" Type="http://schemas.openxmlformats.org/officeDocument/2006/relationships/customXml" Target="../../customXml/item20.xml"/><Relationship Id="rId11" Type="http://schemas.openxmlformats.org/officeDocument/2006/relationships/customXml" Target="../../customXml/item25.xml"/><Relationship Id="rId5" Type="http://schemas.openxmlformats.org/officeDocument/2006/relationships/customXml" Target="../../customXml/item19.xml"/><Relationship Id="rId15" Type="http://schemas.openxmlformats.org/officeDocument/2006/relationships/customXml" Target="../../customXml/item29.xml"/><Relationship Id="rId10" Type="http://schemas.openxmlformats.org/officeDocument/2006/relationships/customXml" Target="../../customXml/item24.xml"/><Relationship Id="rId19" Type="http://schemas.openxmlformats.org/officeDocument/2006/relationships/slideLayout" Target="../slideLayouts/slideLayout7.xml"/><Relationship Id="rId4" Type="http://schemas.openxmlformats.org/officeDocument/2006/relationships/customXml" Target="../../customXml/item18.xml"/><Relationship Id="rId9" Type="http://schemas.openxmlformats.org/officeDocument/2006/relationships/customXml" Target="../../customXml/item23.xml"/><Relationship Id="rId14" Type="http://schemas.openxmlformats.org/officeDocument/2006/relationships/customXml" Target="../../customXml/item2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Layout" Target="../slideLayouts/slideLayout2.xml"/><Relationship Id="rId4" Type="http://schemas.openxmlformats.org/officeDocument/2006/relationships/image" Target="../media/image63.jpg"/></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10.emf"/><Relationship Id="rId7" Type="http://schemas.openxmlformats.org/officeDocument/2006/relationships/image" Target="../media/image6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 Id="rId9" Type="http://schemas.openxmlformats.org/officeDocument/2006/relationships/image" Target="../media/image71.jpeg"/></Relationships>
</file>

<file path=ppt/slides/_rels/slide59.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6.gif"/><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8.jp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23559-8867-5341-9235-7DA457978837}"/>
              </a:ext>
            </a:extLst>
          </p:cNvPr>
          <p:cNvSpPr>
            <a:spLocks noGrp="1"/>
          </p:cNvSpPr>
          <p:nvPr>
            <p:ph type="ctrTitle"/>
          </p:nvPr>
        </p:nvSpPr>
        <p:spPr>
          <a:xfrm>
            <a:off x="1524000" y="1376363"/>
            <a:ext cx="9144000" cy="2521594"/>
          </a:xfrm>
        </p:spPr>
        <p:txBody>
          <a:bodyPr>
            <a:normAutofit/>
          </a:bodyPr>
          <a:lstStyle/>
          <a:p>
            <a:r>
              <a:rPr lang="en-US" sz="7000"/>
              <a:t>CSE 474 QA</a:t>
            </a:r>
          </a:p>
        </p:txBody>
      </p:sp>
      <p:sp>
        <p:nvSpPr>
          <p:cNvPr id="3" name="Subtitle 2">
            <a:extLst>
              <a:ext uri="{FF2B5EF4-FFF2-40B4-BE49-F238E27FC236}">
                <a16:creationId xmlns:a16="http://schemas.microsoft.com/office/drawing/2014/main" id="{DEB07C5A-1272-9346-8724-71F53E3C53F3}"/>
              </a:ext>
            </a:extLst>
          </p:cNvPr>
          <p:cNvSpPr>
            <a:spLocks noGrp="1"/>
          </p:cNvSpPr>
          <p:nvPr>
            <p:ph type="subTitle" idx="1"/>
          </p:nvPr>
        </p:nvSpPr>
        <p:spPr>
          <a:xfrm>
            <a:off x="1524000" y="4617728"/>
            <a:ext cx="9144000" cy="944339"/>
          </a:xfrm>
        </p:spPr>
        <p:txBody>
          <a:bodyPr>
            <a:normAutofit/>
          </a:bodyPr>
          <a:lstStyle/>
          <a:p>
            <a:r>
              <a:rPr lang="en-US" dirty="0"/>
              <a:t>Brother Clements</a:t>
            </a:r>
          </a:p>
          <a:p>
            <a:r>
              <a:rPr lang="en-US" dirty="0"/>
              <a:t>Week 02: QA &amp; SW Lifecycles, Methodologies, and Architecture</a:t>
            </a:r>
          </a:p>
        </p:txBody>
      </p:sp>
    </p:spTree>
    <p:extLst>
      <p:ext uri="{BB962C8B-B14F-4D97-AF65-F5344CB8AC3E}">
        <p14:creationId xmlns:p14="http://schemas.microsoft.com/office/powerpoint/2010/main" val="35457937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AD577-0D1F-4CAF-A0BA-9910FA53A9B9}"/>
              </a:ext>
            </a:extLst>
          </p:cNvPr>
          <p:cNvSpPr>
            <a:spLocks noGrp="1"/>
          </p:cNvSpPr>
          <p:nvPr>
            <p:ph type="title"/>
          </p:nvPr>
        </p:nvSpPr>
        <p:spPr/>
        <p:txBody>
          <a:bodyPr/>
          <a:lstStyle/>
          <a:p>
            <a:r>
              <a:rPr lang="en-US" b="1"/>
              <a:t>Prove: SW Lifecycle QA Checklist</a:t>
            </a:r>
            <a:br>
              <a:rPr lang="en-US" b="1"/>
            </a:br>
            <a:endParaRPr lang="en-US" dirty="0"/>
          </a:p>
        </p:txBody>
      </p:sp>
      <p:sp>
        <p:nvSpPr>
          <p:cNvPr id="3" name="Content Placeholder 2">
            <a:extLst>
              <a:ext uri="{FF2B5EF4-FFF2-40B4-BE49-F238E27FC236}">
                <a16:creationId xmlns:a16="http://schemas.microsoft.com/office/drawing/2014/main" id="{37CD1166-140B-4A21-BBEA-8550801301BC}"/>
              </a:ext>
            </a:extLst>
          </p:cNvPr>
          <p:cNvSpPr>
            <a:spLocks noGrp="1"/>
          </p:cNvSpPr>
          <p:nvPr>
            <p:ph idx="1"/>
          </p:nvPr>
        </p:nvSpPr>
        <p:spPr/>
        <p:txBody>
          <a:bodyPr>
            <a:normAutofit/>
          </a:bodyPr>
          <a:lstStyle/>
          <a:p>
            <a:r>
              <a:rPr lang="en-US" b="1" dirty="0"/>
              <a:t>Backstory </a:t>
            </a:r>
          </a:p>
          <a:p>
            <a:pPr lvl="1"/>
            <a:r>
              <a:rPr lang="en-US" dirty="0"/>
              <a:t>As an individual contributor to a project, you will fulfill one or many roles; each role is a set of responsibilities. </a:t>
            </a:r>
          </a:p>
          <a:p>
            <a:pPr lvl="1"/>
            <a:r>
              <a:rPr lang="en-US" dirty="0"/>
              <a:t>One of those responsibilities is to review your co-worker's work for quality. </a:t>
            </a:r>
          </a:p>
          <a:p>
            <a:pPr lvl="1"/>
            <a:r>
              <a:rPr lang="en-US" dirty="0"/>
              <a:t>The best practice is to have a checklist, which allows for process improvement. </a:t>
            </a:r>
          </a:p>
          <a:p>
            <a:pPr lvl="1"/>
            <a:endParaRPr lang="en-US" dirty="0"/>
          </a:p>
          <a:p>
            <a:pPr lvl="1"/>
            <a:r>
              <a:rPr lang="en-US" dirty="0"/>
              <a:t>For example, if you miss a defect that is not on your checklist, you make a process improvement and add it to your checklist.</a:t>
            </a:r>
          </a:p>
        </p:txBody>
      </p:sp>
    </p:spTree>
    <p:extLst>
      <p:ext uri="{BB962C8B-B14F-4D97-AF65-F5344CB8AC3E}">
        <p14:creationId xmlns:p14="http://schemas.microsoft.com/office/powerpoint/2010/main" val="2122932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C50F3-0FD3-5B4F-9EB0-1894091E1ED2}"/>
              </a:ext>
            </a:extLst>
          </p:cNvPr>
          <p:cNvSpPr>
            <a:spLocks noGrp="1"/>
          </p:cNvSpPr>
          <p:nvPr>
            <p:ph type="title"/>
          </p:nvPr>
        </p:nvSpPr>
        <p:spPr/>
        <p:txBody>
          <a:bodyPr/>
          <a:lstStyle/>
          <a:p>
            <a:r>
              <a:rPr lang="en-US" b="1"/>
              <a:t>Prove: SW Lifecycle QA Checklist</a:t>
            </a:r>
            <a:br>
              <a:rPr lang="en-US" b="1"/>
            </a:br>
            <a:endParaRPr lang="en-US" dirty="0"/>
          </a:p>
        </p:txBody>
      </p:sp>
      <p:sp>
        <p:nvSpPr>
          <p:cNvPr id="3" name="Content Placeholder 2">
            <a:extLst>
              <a:ext uri="{FF2B5EF4-FFF2-40B4-BE49-F238E27FC236}">
                <a16:creationId xmlns:a16="http://schemas.microsoft.com/office/drawing/2014/main" id="{613FB624-4D06-6545-AF34-7BC6C097FFF6}"/>
              </a:ext>
            </a:extLst>
          </p:cNvPr>
          <p:cNvSpPr>
            <a:spLocks noGrp="1"/>
          </p:cNvSpPr>
          <p:nvPr>
            <p:ph sz="half" idx="1"/>
          </p:nvPr>
        </p:nvSpPr>
        <p:spPr/>
        <p:txBody>
          <a:bodyPr>
            <a:normAutofit fontScale="62500" lnSpcReduction="20000"/>
          </a:bodyPr>
          <a:lstStyle/>
          <a:p>
            <a:r>
              <a:rPr lang="en-US" dirty="0"/>
              <a:t>Part 1: Create a checklist for a tester with items for each methodology phase. </a:t>
            </a:r>
          </a:p>
          <a:p>
            <a:pPr lvl="1"/>
            <a:r>
              <a:rPr lang="en-US" dirty="0"/>
              <a:t>Each phase should have 4-6 items, for a total of 24-36 items. Make sure that you include at least one items for each sub-phase. </a:t>
            </a:r>
          </a:p>
        </p:txBody>
      </p:sp>
      <p:sp>
        <p:nvSpPr>
          <p:cNvPr id="4" name="Content Placeholder 3">
            <a:extLst>
              <a:ext uri="{FF2B5EF4-FFF2-40B4-BE49-F238E27FC236}">
                <a16:creationId xmlns:a16="http://schemas.microsoft.com/office/drawing/2014/main" id="{312E8B0C-5236-8C32-7A13-3E0124523720}"/>
              </a:ext>
            </a:extLst>
          </p:cNvPr>
          <p:cNvSpPr>
            <a:spLocks noGrp="1"/>
          </p:cNvSpPr>
          <p:nvPr>
            <p:ph sz="half" idx="2"/>
          </p:nvPr>
        </p:nvSpPr>
        <p:spPr/>
        <p:txBody>
          <a:bodyPr>
            <a:normAutofit fontScale="62500" lnSpcReduction="20000"/>
          </a:bodyPr>
          <a:lstStyle/>
          <a:p>
            <a:pPr marL="0" indent="0">
              <a:buNone/>
            </a:pPr>
            <a:r>
              <a:rPr lang="en-US" dirty="0"/>
              <a:t>The following phases are required:</a:t>
            </a:r>
          </a:p>
          <a:p>
            <a:r>
              <a:rPr lang="en-US" dirty="0"/>
              <a:t>Concept of Operations (4-6 items)</a:t>
            </a:r>
          </a:p>
          <a:p>
            <a:pPr lvl="1"/>
            <a:r>
              <a:rPr lang="en-US" dirty="0"/>
              <a:t>Subphases: Concept, Objectives, Risks</a:t>
            </a:r>
          </a:p>
          <a:p>
            <a:r>
              <a:rPr lang="en-US" dirty="0"/>
              <a:t>Requirements  (4-6 items)</a:t>
            </a:r>
          </a:p>
          <a:p>
            <a:pPr lvl="1"/>
            <a:r>
              <a:rPr lang="en-US" dirty="0"/>
              <a:t>Subphases: System, software, Architecture, Validation</a:t>
            </a:r>
          </a:p>
          <a:p>
            <a:r>
              <a:rPr lang="en-US" dirty="0"/>
              <a:t>Design (4-6 items)</a:t>
            </a:r>
          </a:p>
          <a:p>
            <a:pPr lvl="1"/>
            <a:r>
              <a:rPr lang="en-US" dirty="0"/>
              <a:t>Subphases: Analysis, Program Design, Prototyping, Product Validation</a:t>
            </a:r>
          </a:p>
          <a:p>
            <a:r>
              <a:rPr lang="en-US" dirty="0"/>
              <a:t>Implementation (4-6 items)</a:t>
            </a:r>
          </a:p>
          <a:p>
            <a:pPr lvl="1"/>
            <a:r>
              <a:rPr lang="en-US" dirty="0"/>
              <a:t>Subphases: Coding, Build</a:t>
            </a:r>
          </a:p>
          <a:p>
            <a:r>
              <a:rPr lang="en-US" dirty="0"/>
              <a:t>Testing (4-6 items)</a:t>
            </a:r>
          </a:p>
          <a:p>
            <a:pPr lvl="1"/>
            <a:r>
              <a:rPr lang="en-US" dirty="0"/>
              <a:t>Subphases: Unit, Simulations, Integration, System and Acceptance Testing</a:t>
            </a:r>
          </a:p>
          <a:p>
            <a:r>
              <a:rPr lang="en-US" dirty="0"/>
              <a:t>Delivery and Operations (4-6 items)</a:t>
            </a:r>
          </a:p>
          <a:p>
            <a:pPr lvl="1"/>
            <a:r>
              <a:rPr lang="en-US" dirty="0"/>
              <a:t>Subphases: Version-Release</a:t>
            </a:r>
          </a:p>
          <a:p>
            <a:endParaRPr lang="en-US" dirty="0"/>
          </a:p>
        </p:txBody>
      </p:sp>
    </p:spTree>
    <p:extLst>
      <p:ext uri="{BB962C8B-B14F-4D97-AF65-F5344CB8AC3E}">
        <p14:creationId xmlns:p14="http://schemas.microsoft.com/office/powerpoint/2010/main" val="3934046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C50F3-0FD3-5B4F-9EB0-1894091E1ED2}"/>
              </a:ext>
            </a:extLst>
          </p:cNvPr>
          <p:cNvSpPr>
            <a:spLocks noGrp="1"/>
          </p:cNvSpPr>
          <p:nvPr>
            <p:ph type="title"/>
          </p:nvPr>
        </p:nvSpPr>
        <p:spPr/>
        <p:txBody>
          <a:bodyPr/>
          <a:lstStyle/>
          <a:p>
            <a:r>
              <a:rPr lang="en-US" b="1" dirty="0"/>
              <a:t>Prove: SW Lifecycle QA Checklist</a:t>
            </a:r>
            <a:br>
              <a:rPr lang="en-US" b="1" dirty="0"/>
            </a:br>
            <a:endParaRPr lang="en-US" dirty="0"/>
          </a:p>
        </p:txBody>
      </p:sp>
      <p:sp>
        <p:nvSpPr>
          <p:cNvPr id="3" name="Content Placeholder 2">
            <a:extLst>
              <a:ext uri="{FF2B5EF4-FFF2-40B4-BE49-F238E27FC236}">
                <a16:creationId xmlns:a16="http://schemas.microsoft.com/office/drawing/2014/main" id="{613FB624-4D06-6545-AF34-7BC6C097FFF6}"/>
              </a:ext>
            </a:extLst>
          </p:cNvPr>
          <p:cNvSpPr>
            <a:spLocks noGrp="1"/>
          </p:cNvSpPr>
          <p:nvPr>
            <p:ph sz="half" idx="1"/>
          </p:nvPr>
        </p:nvSpPr>
        <p:spPr/>
        <p:txBody>
          <a:bodyPr>
            <a:normAutofit fontScale="62500" lnSpcReduction="20000"/>
          </a:bodyPr>
          <a:lstStyle/>
          <a:p>
            <a:r>
              <a:rPr lang="en-US" dirty="0"/>
              <a:t>A checklist items needs to have a minimum of two different options, typically in a form of a column checkbox. </a:t>
            </a:r>
          </a:p>
          <a:p>
            <a:r>
              <a:rPr lang="en-US" dirty="0"/>
              <a:t>Typically a checklist item is a True or False question. </a:t>
            </a:r>
          </a:p>
          <a:p>
            <a:pPr lvl="1"/>
            <a:r>
              <a:rPr lang="en-US" dirty="0"/>
              <a:t>For example, does a deliverable exists has a completed task artifact provided, a process task was completed, etc. Some checklist items could include a stoplight (green – done, yellow- action need, red – missing). </a:t>
            </a:r>
          </a:p>
          <a:p>
            <a:r>
              <a:rPr lang="en-US" dirty="0"/>
              <a:t>As part of the checklist form, it should include space for who is performing the checklist, when (date), what is the checklist being applied to or the product, and space for additional notes and findings. </a:t>
            </a:r>
          </a:p>
          <a:p>
            <a:pPr lvl="1"/>
            <a:r>
              <a:rPr lang="en-US" dirty="0"/>
              <a:t>In order to know that a person using the form is using the most current form, there should be a revision number. </a:t>
            </a:r>
          </a:p>
        </p:txBody>
      </p:sp>
      <p:sp>
        <p:nvSpPr>
          <p:cNvPr id="4" name="Content Placeholder 3">
            <a:extLst>
              <a:ext uri="{FF2B5EF4-FFF2-40B4-BE49-F238E27FC236}">
                <a16:creationId xmlns:a16="http://schemas.microsoft.com/office/drawing/2014/main" id="{312E8B0C-5236-8C32-7A13-3E0124523720}"/>
              </a:ext>
            </a:extLst>
          </p:cNvPr>
          <p:cNvSpPr>
            <a:spLocks noGrp="1"/>
          </p:cNvSpPr>
          <p:nvPr>
            <p:ph sz="half" idx="2"/>
          </p:nvPr>
        </p:nvSpPr>
        <p:spPr/>
        <p:txBody>
          <a:bodyPr>
            <a:normAutofit fontScale="62500" lnSpcReduction="20000"/>
          </a:bodyPr>
          <a:lstStyle/>
          <a:p>
            <a:pPr marL="0" indent="0">
              <a:buNone/>
            </a:pPr>
            <a:r>
              <a:rPr lang="en-US" dirty="0"/>
              <a:t>The following phases are required:</a:t>
            </a:r>
          </a:p>
          <a:p>
            <a:r>
              <a:rPr lang="en-US" dirty="0"/>
              <a:t>Concept of Operations (4-6 items)</a:t>
            </a:r>
          </a:p>
          <a:p>
            <a:pPr lvl="1"/>
            <a:r>
              <a:rPr lang="en-US" dirty="0"/>
              <a:t>Subphases: Concept, Objectives, Risks</a:t>
            </a:r>
          </a:p>
          <a:p>
            <a:r>
              <a:rPr lang="en-US" dirty="0"/>
              <a:t>Requirements  (4-6 items)</a:t>
            </a:r>
          </a:p>
          <a:p>
            <a:pPr lvl="1"/>
            <a:r>
              <a:rPr lang="en-US" dirty="0"/>
              <a:t>Subphases: System, software, Architecture, Validation</a:t>
            </a:r>
          </a:p>
          <a:p>
            <a:r>
              <a:rPr lang="en-US" dirty="0"/>
              <a:t>Design (4-6 items)</a:t>
            </a:r>
          </a:p>
          <a:p>
            <a:pPr lvl="1"/>
            <a:r>
              <a:rPr lang="en-US" dirty="0"/>
              <a:t>Subphases: Analysis, Program Design, Prototyping, Product Validation</a:t>
            </a:r>
          </a:p>
          <a:p>
            <a:r>
              <a:rPr lang="en-US" dirty="0"/>
              <a:t>Implementation (4-6 items)</a:t>
            </a:r>
          </a:p>
          <a:p>
            <a:pPr lvl="1"/>
            <a:r>
              <a:rPr lang="en-US" dirty="0"/>
              <a:t>Subphases: Coding, Build</a:t>
            </a:r>
          </a:p>
          <a:p>
            <a:r>
              <a:rPr lang="en-US" dirty="0"/>
              <a:t>Testing (4-6 items)</a:t>
            </a:r>
          </a:p>
          <a:p>
            <a:pPr lvl="1"/>
            <a:r>
              <a:rPr lang="en-US" dirty="0"/>
              <a:t>Subphases: Unit, Simulations, Integration, System and Acceptance Testing</a:t>
            </a:r>
          </a:p>
          <a:p>
            <a:r>
              <a:rPr lang="en-US" dirty="0"/>
              <a:t>Delivery and Operations (4-6 items)</a:t>
            </a:r>
          </a:p>
          <a:p>
            <a:pPr lvl="1"/>
            <a:r>
              <a:rPr lang="en-US" dirty="0"/>
              <a:t>Subphases: Version-Release</a:t>
            </a:r>
          </a:p>
          <a:p>
            <a:endParaRPr lang="en-US" dirty="0"/>
          </a:p>
        </p:txBody>
      </p:sp>
    </p:spTree>
    <p:extLst>
      <p:ext uri="{BB962C8B-B14F-4D97-AF65-F5344CB8AC3E}">
        <p14:creationId xmlns:p14="http://schemas.microsoft.com/office/powerpoint/2010/main" val="3457694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C50F3-0FD3-5B4F-9EB0-1894091E1ED2}"/>
              </a:ext>
            </a:extLst>
          </p:cNvPr>
          <p:cNvSpPr>
            <a:spLocks noGrp="1"/>
          </p:cNvSpPr>
          <p:nvPr>
            <p:ph type="title"/>
          </p:nvPr>
        </p:nvSpPr>
        <p:spPr/>
        <p:txBody>
          <a:bodyPr/>
          <a:lstStyle/>
          <a:p>
            <a:r>
              <a:rPr lang="en-US" b="1"/>
              <a:t>Prove: SW Lifecycle QA Checklist</a:t>
            </a:r>
            <a:br>
              <a:rPr lang="en-US" b="1"/>
            </a:br>
            <a:endParaRPr lang="en-US" dirty="0"/>
          </a:p>
        </p:txBody>
      </p:sp>
      <p:sp>
        <p:nvSpPr>
          <p:cNvPr id="3" name="Content Placeholder 2">
            <a:extLst>
              <a:ext uri="{FF2B5EF4-FFF2-40B4-BE49-F238E27FC236}">
                <a16:creationId xmlns:a16="http://schemas.microsoft.com/office/drawing/2014/main" id="{613FB624-4D06-6545-AF34-7BC6C097FFF6}"/>
              </a:ext>
            </a:extLst>
          </p:cNvPr>
          <p:cNvSpPr>
            <a:spLocks noGrp="1"/>
          </p:cNvSpPr>
          <p:nvPr>
            <p:ph idx="1"/>
          </p:nvPr>
        </p:nvSpPr>
        <p:spPr/>
        <p:txBody>
          <a:bodyPr>
            <a:normAutofit/>
          </a:bodyPr>
          <a:lstStyle/>
          <a:p>
            <a:pPr marL="0" marR="0"/>
            <a:r>
              <a:rPr lang="en-US" sz="1800" b="1" dirty="0">
                <a:effectLst/>
                <a:latin typeface="Times New Roman" panose="02020603050405020304" pitchFamily="18" charset="0"/>
                <a:ea typeface="Times New Roman" panose="02020603050405020304" pitchFamily="18" charset="0"/>
              </a:rPr>
              <a:t>Part 2: Software Maintenance</a:t>
            </a:r>
            <a:endParaRPr lang="en-US" sz="1800" b="1" dirty="0">
              <a:latin typeface="Times New Roman" panose="02020603050405020304" pitchFamily="18" charset="0"/>
              <a:ea typeface="Times New Roman" panose="02020603050405020304" pitchFamily="18" charset="0"/>
            </a:endParaRPr>
          </a:p>
          <a:p>
            <a:pPr marL="457200" lvl="1"/>
            <a:r>
              <a:rPr lang="en-US" sz="1400" dirty="0">
                <a:effectLst/>
                <a:latin typeface="Times New Roman" panose="02020603050405020304" pitchFamily="18" charset="0"/>
                <a:ea typeface="Times New Roman" panose="02020603050405020304" pitchFamily="18" charset="0"/>
              </a:rPr>
              <a:t>You will be working most of your career in Software Maintenance. </a:t>
            </a:r>
          </a:p>
          <a:p>
            <a:pPr marL="457200" lvl="1"/>
            <a:r>
              <a:rPr lang="en-US" sz="1400" dirty="0">
                <a:effectLst/>
                <a:latin typeface="Times New Roman" panose="02020603050405020304" pitchFamily="18" charset="0"/>
                <a:ea typeface="Times New Roman" panose="02020603050405020304" pitchFamily="18" charset="0"/>
              </a:rPr>
              <a:t>Software Maintenance mode can be in any phase of the development cycle since it is considered any code modification for perfection, performance, improvement, and clarity. </a:t>
            </a:r>
          </a:p>
          <a:p>
            <a:pPr marL="457200" lvl="1"/>
            <a:r>
              <a:rPr lang="en-US" sz="1400" dirty="0">
                <a:effectLst/>
                <a:latin typeface="Times New Roman" panose="02020603050405020304" pitchFamily="18" charset="0"/>
                <a:ea typeface="Times New Roman" panose="02020603050405020304" pitchFamily="18" charset="0"/>
              </a:rPr>
              <a:t>We have not explicitly covered Software Maintenance but from the information you got from the methodology phases, extrapolate what Testing might be like in Software Maintenance. </a:t>
            </a:r>
          </a:p>
          <a:p>
            <a:pPr marL="457200" lvl="1"/>
            <a:endParaRPr lang="en-US" sz="1400" dirty="0">
              <a:latin typeface="Times New Roman" panose="02020603050405020304" pitchFamily="18" charset="0"/>
              <a:ea typeface="Times New Roman" panose="02020603050405020304" pitchFamily="18" charset="0"/>
            </a:endParaRPr>
          </a:p>
          <a:p>
            <a:pPr marL="0"/>
            <a:r>
              <a:rPr lang="en-US" sz="1800" dirty="0">
                <a:effectLst/>
                <a:latin typeface="Times New Roman" panose="02020603050405020304" pitchFamily="18" charset="0"/>
                <a:ea typeface="Times New Roman" panose="02020603050405020304" pitchFamily="18" charset="0"/>
              </a:rPr>
              <a:t>Create a checklist for a project that is in the Software Maintenance phase.</a:t>
            </a:r>
          </a:p>
          <a:p>
            <a:endParaRPr lang="en-US" dirty="0"/>
          </a:p>
        </p:txBody>
      </p:sp>
    </p:spTree>
    <p:extLst>
      <p:ext uri="{BB962C8B-B14F-4D97-AF65-F5344CB8AC3E}">
        <p14:creationId xmlns:p14="http://schemas.microsoft.com/office/powerpoint/2010/main" val="2804895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1A8DA-AB76-4365-A9E2-38231268131C}"/>
              </a:ext>
            </a:extLst>
          </p:cNvPr>
          <p:cNvSpPr>
            <a:spLocks noGrp="1"/>
          </p:cNvSpPr>
          <p:nvPr>
            <p:ph type="title"/>
          </p:nvPr>
        </p:nvSpPr>
        <p:spPr>
          <a:xfrm>
            <a:off x="704209" y="635069"/>
            <a:ext cx="4509236" cy="1139139"/>
          </a:xfrm>
        </p:spPr>
        <p:txBody>
          <a:bodyPr>
            <a:normAutofit/>
          </a:bodyPr>
          <a:lstStyle/>
          <a:p>
            <a:r>
              <a:rPr lang="en-US" sz="3600"/>
              <a:t>Overview of Software Lifecycle</a:t>
            </a:r>
          </a:p>
        </p:txBody>
      </p:sp>
      <p:sp>
        <p:nvSpPr>
          <p:cNvPr id="3" name="Content Placeholder 2">
            <a:extLst>
              <a:ext uri="{FF2B5EF4-FFF2-40B4-BE49-F238E27FC236}">
                <a16:creationId xmlns:a16="http://schemas.microsoft.com/office/drawing/2014/main" id="{B88C96D0-55CD-4F77-9A41-1E42FE7B26F9}"/>
              </a:ext>
            </a:extLst>
          </p:cNvPr>
          <p:cNvSpPr>
            <a:spLocks noGrp="1"/>
          </p:cNvSpPr>
          <p:nvPr>
            <p:ph idx="1"/>
          </p:nvPr>
        </p:nvSpPr>
        <p:spPr>
          <a:xfrm>
            <a:off x="720992" y="1941362"/>
            <a:ext cx="4492454" cy="2419097"/>
          </a:xfrm>
        </p:spPr>
        <p:txBody>
          <a:bodyPr anchor="t">
            <a:normAutofit/>
          </a:bodyPr>
          <a:lstStyle/>
          <a:p>
            <a:r>
              <a:rPr lang="en-US" sz="1800" dirty="0">
                <a:effectLst/>
                <a:latin typeface="Times New Roman" panose="02020603050405020304" pitchFamily="18" charset="0"/>
                <a:ea typeface="Times New Roman" panose="02020603050405020304" pitchFamily="18" charset="0"/>
              </a:rPr>
              <a:t>The software has a lifecycle, much like a butterfly or moth. Each phase of the development lifecycle can use different methodologies. Each Methodology introduced more detail to each lifecycle phase.</a:t>
            </a:r>
          </a:p>
          <a:p>
            <a:endParaRPr lang="en-US" sz="1800"/>
          </a:p>
        </p:txBody>
      </p:sp>
      <p:pic>
        <p:nvPicPr>
          <p:cNvPr id="8" name="Picture 7" descr="Diagram&#10;&#10;Description automatically generated">
            <a:extLst>
              <a:ext uri="{FF2B5EF4-FFF2-40B4-BE49-F238E27FC236}">
                <a16:creationId xmlns:a16="http://schemas.microsoft.com/office/drawing/2014/main" id="{7BBE615F-D91A-4325-87F2-4879EC787592}"/>
              </a:ext>
            </a:extLst>
          </p:cNvPr>
          <p:cNvPicPr>
            <a:picLocks noChangeAspect="1"/>
          </p:cNvPicPr>
          <p:nvPr/>
        </p:nvPicPr>
        <p:blipFill rotWithShape="1">
          <a:blip r:embed="rId2">
            <a:extLst>
              <a:ext uri="{28A0092B-C50C-407E-A947-70E740481C1C}">
                <a14:useLocalDpi xmlns:a14="http://schemas.microsoft.com/office/drawing/2010/main" val="0"/>
              </a:ext>
            </a:extLst>
          </a:blip>
          <a:srcRect l="25151" r="29849"/>
          <a:stretch/>
        </p:blipFill>
        <p:spPr>
          <a:xfrm>
            <a:off x="5714207" y="361702"/>
            <a:ext cx="1691640" cy="1691640"/>
          </a:xfrm>
          <a:custGeom>
            <a:avLst/>
            <a:gdLst/>
            <a:ahLst/>
            <a:cxnLst/>
            <a:rect l="l" t="t" r="r" b="b"/>
            <a:pathLst>
              <a:path w="1956816" h="1956816">
                <a:moveTo>
                  <a:pt x="978408" y="0"/>
                </a:moveTo>
                <a:cubicBezTo>
                  <a:pt x="1518768" y="0"/>
                  <a:pt x="1956816" y="438048"/>
                  <a:pt x="1956816" y="978408"/>
                </a:cubicBezTo>
                <a:cubicBezTo>
                  <a:pt x="1956816" y="1518768"/>
                  <a:pt x="1518768" y="1956816"/>
                  <a:pt x="978408" y="1956816"/>
                </a:cubicBezTo>
                <a:cubicBezTo>
                  <a:pt x="438048" y="1956816"/>
                  <a:pt x="0" y="1518768"/>
                  <a:pt x="0" y="978408"/>
                </a:cubicBezTo>
                <a:cubicBezTo>
                  <a:pt x="0" y="438048"/>
                  <a:pt x="438048" y="0"/>
                  <a:pt x="978408" y="0"/>
                </a:cubicBezTo>
                <a:close/>
              </a:path>
            </a:pathLst>
          </a:custGeom>
        </p:spPr>
      </p:pic>
      <p:pic>
        <p:nvPicPr>
          <p:cNvPr id="1026" name="Picture 2" descr="butterfly life cycle - Google Search | Butterfly life cycle, Life cycles,  Butterfly pictures">
            <a:extLst>
              <a:ext uri="{FF2B5EF4-FFF2-40B4-BE49-F238E27FC236}">
                <a16:creationId xmlns:a16="http://schemas.microsoft.com/office/drawing/2014/main" id="{F227EB0A-7EB0-4AAD-9855-39AC631DED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296"/>
          <a:stretch/>
        </p:blipFill>
        <p:spPr bwMode="auto">
          <a:xfrm>
            <a:off x="5886020" y="2715337"/>
            <a:ext cx="2743200" cy="2743200"/>
          </a:xfrm>
          <a:custGeom>
            <a:avLst/>
            <a:gdLst/>
            <a:ahLst/>
            <a:cxnLst/>
            <a:rect l="l" t="t" r="r" b="b"/>
            <a:pathLst>
              <a:path w="2834640" h="2834640">
                <a:moveTo>
                  <a:pt x="1417320" y="0"/>
                </a:moveTo>
                <a:cubicBezTo>
                  <a:pt x="2200084" y="0"/>
                  <a:pt x="2834640" y="634556"/>
                  <a:pt x="2834640" y="1417320"/>
                </a:cubicBezTo>
                <a:cubicBezTo>
                  <a:pt x="2834640" y="2200084"/>
                  <a:pt x="2200084" y="2834640"/>
                  <a:pt x="1417320" y="2834640"/>
                </a:cubicBezTo>
                <a:cubicBezTo>
                  <a:pt x="634556" y="2834640"/>
                  <a:pt x="0" y="2200084"/>
                  <a:pt x="0" y="1417320"/>
                </a:cubicBezTo>
                <a:cubicBezTo>
                  <a:pt x="0" y="634556"/>
                  <a:pt x="634556" y="0"/>
                  <a:pt x="1417320" y="0"/>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descr="A picture containing insect&#10;&#10;Description automatically generated">
            <a:extLst>
              <a:ext uri="{FF2B5EF4-FFF2-40B4-BE49-F238E27FC236}">
                <a16:creationId xmlns:a16="http://schemas.microsoft.com/office/drawing/2014/main" id="{91CBD70C-4756-4E32-BFBC-F99831F64977}"/>
              </a:ext>
            </a:extLst>
          </p:cNvPr>
          <p:cNvPicPr>
            <a:picLocks noChangeAspect="1"/>
          </p:cNvPicPr>
          <p:nvPr/>
        </p:nvPicPr>
        <p:blipFill rotWithShape="1">
          <a:blip r:embed="rId4">
            <a:extLst>
              <a:ext uri="{28A0092B-C50C-407E-A947-70E740481C1C}">
                <a14:useLocalDpi xmlns:a14="http://schemas.microsoft.com/office/drawing/2010/main" val="0"/>
              </a:ext>
            </a:extLst>
          </a:blip>
          <a:srcRect l="42667" r="2478" b="2"/>
          <a:stretch/>
        </p:blipFill>
        <p:spPr>
          <a:xfrm>
            <a:off x="8278624" y="2"/>
            <a:ext cx="3913376" cy="3281569"/>
          </a:xfrm>
          <a:custGeom>
            <a:avLst/>
            <a:gdLst/>
            <a:ahLst/>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p:spPr>
      </p:pic>
      <p:pic>
        <p:nvPicPr>
          <p:cNvPr id="4" name="Picture 3">
            <a:extLst>
              <a:ext uri="{FF2B5EF4-FFF2-40B4-BE49-F238E27FC236}">
                <a16:creationId xmlns:a16="http://schemas.microsoft.com/office/drawing/2014/main" id="{62C3CD92-2849-45B9-9AC9-488A8845924B}"/>
              </a:ext>
            </a:extLst>
          </p:cNvPr>
          <p:cNvPicPr>
            <a:picLocks noChangeAspect="1"/>
          </p:cNvPicPr>
          <p:nvPr/>
        </p:nvPicPr>
        <p:blipFill rotWithShape="1">
          <a:blip r:embed="rId5"/>
          <a:srcRect t="6009" r="5" b="5"/>
          <a:stretch/>
        </p:blipFill>
        <p:spPr>
          <a:xfrm>
            <a:off x="1818614" y="4769536"/>
            <a:ext cx="3950208" cy="2088462"/>
          </a:xfrm>
          <a:custGeom>
            <a:avLst/>
            <a:gdLst/>
            <a:ahLst/>
            <a:cxnLst/>
            <a:rect l="l" t="t" r="r" b="b"/>
            <a:pathLst>
              <a:path w="3950208" h="2088462">
                <a:moveTo>
                  <a:pt x="1975104" y="0"/>
                </a:moveTo>
                <a:cubicBezTo>
                  <a:pt x="3065924" y="0"/>
                  <a:pt x="3950208" y="884284"/>
                  <a:pt x="3950208" y="1975104"/>
                </a:cubicBezTo>
                <a:lnTo>
                  <a:pt x="3944484" y="2088462"/>
                </a:lnTo>
                <a:lnTo>
                  <a:pt x="5724" y="2088462"/>
                </a:lnTo>
                <a:lnTo>
                  <a:pt x="0" y="1975104"/>
                </a:lnTo>
                <a:cubicBezTo>
                  <a:pt x="0" y="884284"/>
                  <a:pt x="884284" y="0"/>
                  <a:pt x="1975104" y="0"/>
                </a:cubicBezTo>
                <a:close/>
              </a:path>
            </a:pathLst>
          </a:custGeom>
        </p:spPr>
      </p:pic>
      <p:pic>
        <p:nvPicPr>
          <p:cNvPr id="10" name="Picture 9" descr="A picture containing timeline&#10;&#10;Description automatically generated">
            <a:extLst>
              <a:ext uri="{FF2B5EF4-FFF2-40B4-BE49-F238E27FC236}">
                <a16:creationId xmlns:a16="http://schemas.microsoft.com/office/drawing/2014/main" id="{C434D168-C83A-4D1D-8F5F-4512E0F77112}"/>
              </a:ext>
            </a:extLst>
          </p:cNvPr>
          <p:cNvPicPr>
            <a:picLocks noChangeAspect="1"/>
          </p:cNvPicPr>
          <p:nvPr/>
        </p:nvPicPr>
        <p:blipFill rotWithShape="1">
          <a:blip r:embed="rId6">
            <a:extLst>
              <a:ext uri="{28A0092B-C50C-407E-A947-70E740481C1C}">
                <a14:useLocalDpi xmlns:a14="http://schemas.microsoft.com/office/drawing/2010/main" val="0"/>
              </a:ext>
            </a:extLst>
          </a:blip>
          <a:srcRect r="9" b="4180"/>
          <a:stretch/>
        </p:blipFill>
        <p:spPr>
          <a:xfrm>
            <a:off x="9009416" y="4131546"/>
            <a:ext cx="3178912" cy="2726454"/>
          </a:xfrm>
          <a:custGeom>
            <a:avLst/>
            <a:gdLst/>
            <a:ahLst/>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p:spPr>
      </p:pic>
    </p:spTree>
    <p:extLst>
      <p:ext uri="{BB962C8B-B14F-4D97-AF65-F5344CB8AC3E}">
        <p14:creationId xmlns:p14="http://schemas.microsoft.com/office/powerpoint/2010/main" val="214341038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1+#ppt_w/2"/>
                                          </p:val>
                                        </p:tav>
                                        <p:tav tm="100000">
                                          <p:val>
                                            <p:strVal val="#ppt_x"/>
                                          </p:val>
                                        </p:tav>
                                      </p:tavLst>
                                    </p:anim>
                                    <p:anim calcmode="lin" valueType="num">
                                      <p:cBhvr additive="base">
                                        <p:cTn id="8" dur="500" fill="hold"/>
                                        <p:tgtEl>
                                          <p:spTgt spid="102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hord 4">
            <a:extLst>
              <a:ext uri="{FF2B5EF4-FFF2-40B4-BE49-F238E27FC236}">
                <a16:creationId xmlns:a16="http://schemas.microsoft.com/office/drawing/2014/main" id="{1FEE4F71-80B3-4F57-B307-749E23375F24}"/>
              </a:ext>
            </a:extLst>
          </p:cNvPr>
          <p:cNvSpPr/>
          <p:nvPr/>
        </p:nvSpPr>
        <p:spPr>
          <a:xfrm rot="20043863">
            <a:off x="5120685" y="463574"/>
            <a:ext cx="9663546" cy="5795762"/>
          </a:xfrm>
          <a:prstGeom prst="chord">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pPr algn="l"/>
            <a:r>
              <a:rPr lang="en-US" sz="3600" dirty="0"/>
              <a:t>Royce’s “Waterfall”</a:t>
            </a:r>
            <a:br>
              <a:rPr lang="en-US" dirty="0"/>
            </a:br>
            <a:r>
              <a:rPr lang="en-US" sz="4400" dirty="0"/>
              <a:t>Managing the Development of Large Software Systems</a:t>
            </a:r>
          </a:p>
        </p:txBody>
      </p:sp>
      <p:sp>
        <p:nvSpPr>
          <p:cNvPr id="3" name="Content Placeholder 2"/>
          <p:cNvSpPr>
            <a:spLocks noGrp="1"/>
          </p:cNvSpPr>
          <p:nvPr>
            <p:ph idx="1"/>
          </p:nvPr>
        </p:nvSpPr>
        <p:spPr>
          <a:xfrm>
            <a:off x="932330" y="1737360"/>
            <a:ext cx="6820192" cy="4576813"/>
          </a:xfrm>
        </p:spPr>
        <p:txBody>
          <a:bodyPr>
            <a:normAutofit fontScale="85000" lnSpcReduction="20000"/>
          </a:bodyPr>
          <a:lstStyle/>
          <a:p>
            <a:pPr marL="228600" lvl="1">
              <a:spcBef>
                <a:spcPts val="1000"/>
              </a:spcBef>
            </a:pPr>
            <a:r>
              <a:rPr lang="en-US" dirty="0"/>
              <a:t>Introduction</a:t>
            </a:r>
          </a:p>
          <a:p>
            <a:pPr marL="228600" lvl="1">
              <a:spcBef>
                <a:spcPts val="1000"/>
              </a:spcBef>
            </a:pPr>
            <a:r>
              <a:rPr lang="en-US" dirty="0"/>
              <a:t>Computer Program Development Functions</a:t>
            </a:r>
          </a:p>
          <a:p>
            <a:pPr marL="411480" lvl="2">
              <a:spcBef>
                <a:spcPts val="1000"/>
              </a:spcBef>
            </a:pPr>
            <a:r>
              <a:rPr lang="en-US" dirty="0"/>
              <a:t>Figure 1 (Basic): Risk: Small vs Large, Customer vs User vs Owner</a:t>
            </a:r>
          </a:p>
          <a:p>
            <a:pPr marL="411480" lvl="2">
              <a:spcBef>
                <a:spcPts val="1000"/>
              </a:spcBef>
            </a:pPr>
            <a:r>
              <a:rPr lang="en-US" dirty="0"/>
              <a:t>Figure 2 (Grandiose): Planning and Staffing; Risk: Useful vs Overhead</a:t>
            </a:r>
          </a:p>
          <a:p>
            <a:pPr marL="411480" lvl="2">
              <a:spcBef>
                <a:spcPts val="1000"/>
              </a:spcBef>
            </a:pPr>
            <a:r>
              <a:rPr lang="en-US" dirty="0"/>
              <a:t>Figure 3(Relationships): Fallback</a:t>
            </a:r>
          </a:p>
          <a:p>
            <a:pPr marL="594360" lvl="3">
              <a:spcBef>
                <a:spcPts val="1000"/>
              </a:spcBef>
            </a:pPr>
            <a:r>
              <a:rPr lang="en-US" dirty="0"/>
              <a:t>Risk: CONOP to Requirements, Requirements are wrong</a:t>
            </a:r>
          </a:p>
          <a:p>
            <a:pPr marL="411480" lvl="2">
              <a:spcBef>
                <a:spcPts val="1000"/>
              </a:spcBef>
            </a:pPr>
            <a:r>
              <a:rPr lang="en-US" dirty="0"/>
              <a:t>Figure 4 (Problem/Risk: Testing)</a:t>
            </a:r>
          </a:p>
          <a:p>
            <a:pPr marL="228600" lvl="1">
              <a:spcBef>
                <a:spcPts val="1000"/>
              </a:spcBef>
            </a:pPr>
            <a:r>
              <a:rPr lang="en-US" dirty="0"/>
              <a:t>Step 1: Program Design Comes First</a:t>
            </a:r>
          </a:p>
          <a:p>
            <a:pPr marL="228600" lvl="1">
              <a:spcBef>
                <a:spcPts val="1000"/>
              </a:spcBef>
            </a:pPr>
            <a:r>
              <a:rPr lang="en-US" dirty="0"/>
              <a:t>Step 2: Document the Design</a:t>
            </a:r>
          </a:p>
          <a:p>
            <a:pPr marL="228600" lvl="1">
              <a:spcBef>
                <a:spcPts val="1000"/>
              </a:spcBef>
            </a:pPr>
            <a:r>
              <a:rPr lang="en-US" dirty="0"/>
              <a:t>Step 3: Do it Twice</a:t>
            </a:r>
          </a:p>
          <a:p>
            <a:pPr marL="228600" lvl="1">
              <a:spcBef>
                <a:spcPts val="1000"/>
              </a:spcBef>
            </a:pPr>
            <a:r>
              <a:rPr lang="en-US" dirty="0"/>
              <a:t>Step 4: Plan, Control, and Monitor Testing</a:t>
            </a:r>
          </a:p>
          <a:p>
            <a:pPr marL="228600" lvl="1">
              <a:spcBef>
                <a:spcPts val="1000"/>
              </a:spcBef>
            </a:pPr>
            <a:r>
              <a:rPr lang="en-US" dirty="0"/>
              <a:t>Step 5: Involve the Customer</a:t>
            </a:r>
          </a:p>
          <a:p>
            <a:pPr marL="228600" lvl="1">
              <a:spcBef>
                <a:spcPts val="1000"/>
              </a:spcBef>
            </a:pPr>
            <a:r>
              <a:rPr lang="en-US" dirty="0"/>
              <a:t>Summary</a:t>
            </a:r>
          </a:p>
          <a:p>
            <a:pPr marL="228600" lvl="1">
              <a:spcBef>
                <a:spcPts val="1000"/>
              </a:spcBef>
            </a:pPr>
            <a:endParaRPr lang="en-US" dirty="0"/>
          </a:p>
          <a:p>
            <a:pPr marL="228600" lvl="1">
              <a:spcBef>
                <a:spcPts val="1000"/>
              </a:spcBef>
            </a:pPr>
            <a:endParaRPr lang="en-US" dirty="0"/>
          </a:p>
        </p:txBody>
      </p:sp>
      <p:grpSp>
        <p:nvGrpSpPr>
          <p:cNvPr id="4" name="Group 3"/>
          <p:cNvGrpSpPr/>
          <p:nvPr/>
        </p:nvGrpSpPr>
        <p:grpSpPr>
          <a:xfrm>
            <a:off x="5608876" y="1645173"/>
            <a:ext cx="6689002" cy="4397905"/>
            <a:chOff x="5608876" y="1645173"/>
            <a:chExt cx="6689002" cy="4397905"/>
          </a:xfrm>
        </p:grpSpPr>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608876" y="3401730"/>
              <a:ext cx="4287291" cy="2641348"/>
            </a:xfrm>
            <a:prstGeom prst="rect">
              <a:avLst/>
            </a:prstGeom>
          </p:spPr>
        </p:pic>
        <p:pic>
          <p:nvPicPr>
            <p:cNvPr id="9" name="Picture 8"/>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872580" y="4788481"/>
              <a:ext cx="1539730" cy="1005815"/>
            </a:xfrm>
            <a:prstGeom prst="rect">
              <a:avLst/>
            </a:prstGeom>
          </p:spPr>
        </p:pic>
        <p:pic>
          <p:nvPicPr>
            <p:cNvPr id="10" name="Picture 9"/>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366927" y="2454467"/>
              <a:ext cx="5069585" cy="3069906"/>
            </a:xfrm>
            <a:prstGeom prst="rect">
              <a:avLst/>
            </a:prstGeom>
          </p:spPr>
        </p:pic>
        <p:pic>
          <p:nvPicPr>
            <p:cNvPr id="11" name="Picture 10"/>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256762" y="1645173"/>
              <a:ext cx="5041116" cy="3022302"/>
            </a:xfrm>
            <a:prstGeom prst="rect">
              <a:avLst/>
            </a:prstGeom>
          </p:spPr>
        </p:pic>
      </p:grpSp>
    </p:spTree>
    <p:extLst>
      <p:ext uri="{BB962C8B-B14F-4D97-AF65-F5344CB8AC3E}">
        <p14:creationId xmlns:p14="http://schemas.microsoft.com/office/powerpoint/2010/main" val="609531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4">
            <a:extLst>
              <a:ext uri="{FF2B5EF4-FFF2-40B4-BE49-F238E27FC236}">
                <a16:creationId xmlns:a16="http://schemas.microsoft.com/office/drawing/2014/main" id="{557E8A22-2754-4A37-A8EC-5FCA3EFD0076}"/>
              </a:ext>
            </a:extLst>
          </p:cNvPr>
          <p:cNvSpPr/>
          <p:nvPr/>
        </p:nvSpPr>
        <p:spPr>
          <a:xfrm>
            <a:off x="6011694" y="1690688"/>
            <a:ext cx="6550210" cy="5242771"/>
          </a:xfrm>
          <a:prstGeom prst="cloud">
            <a:avLst/>
          </a:prstGeom>
          <a:solidFill>
            <a:schemeClr val="tx1">
              <a:lumMod val="95000"/>
            </a:schemeClr>
          </a:solidFill>
          <a:ln>
            <a:solidFill>
              <a:schemeClr val="tx1">
                <a:lumMod val="8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pPr algn="l"/>
            <a:r>
              <a:rPr lang="en-US" sz="3600" dirty="0"/>
              <a:t>Royce’s “Waterfall”</a:t>
            </a:r>
            <a:br>
              <a:rPr lang="en-US" dirty="0"/>
            </a:br>
            <a:r>
              <a:rPr lang="en-US" sz="4400" dirty="0"/>
              <a:t>Managing the Development of Large Software Systems</a:t>
            </a:r>
          </a:p>
        </p:txBody>
      </p:sp>
      <p:sp>
        <p:nvSpPr>
          <p:cNvPr id="3" name="Content Placeholder 2"/>
          <p:cNvSpPr>
            <a:spLocks noGrp="1"/>
          </p:cNvSpPr>
          <p:nvPr>
            <p:ph idx="1"/>
          </p:nvPr>
        </p:nvSpPr>
        <p:spPr>
          <a:xfrm>
            <a:off x="437346" y="1766543"/>
            <a:ext cx="5574348" cy="4576813"/>
          </a:xfrm>
        </p:spPr>
        <p:txBody>
          <a:bodyPr>
            <a:normAutofit lnSpcReduction="10000"/>
          </a:bodyPr>
          <a:lstStyle/>
          <a:p>
            <a:pPr marL="228600" lvl="1">
              <a:spcBef>
                <a:spcPts val="1000"/>
              </a:spcBef>
            </a:pPr>
            <a:r>
              <a:rPr lang="en-US" dirty="0"/>
              <a:t>Introduction </a:t>
            </a:r>
          </a:p>
          <a:p>
            <a:pPr marL="228600" lvl="1">
              <a:spcBef>
                <a:spcPts val="1000"/>
              </a:spcBef>
            </a:pPr>
            <a:r>
              <a:rPr lang="en-US" dirty="0"/>
              <a:t>Computer Program Development Functions</a:t>
            </a:r>
          </a:p>
          <a:p>
            <a:pPr marL="228600" lvl="1">
              <a:spcBef>
                <a:spcPts val="1000"/>
              </a:spcBef>
            </a:pPr>
            <a:r>
              <a:rPr lang="en-US" dirty="0"/>
              <a:t>Step 1: Program Design Comes First</a:t>
            </a:r>
          </a:p>
          <a:p>
            <a:pPr marL="228600" lvl="1">
              <a:spcBef>
                <a:spcPts val="1000"/>
              </a:spcBef>
            </a:pPr>
            <a:r>
              <a:rPr lang="en-US" dirty="0"/>
              <a:t>Step 2: Document the Design</a:t>
            </a:r>
          </a:p>
          <a:p>
            <a:pPr marL="228600" lvl="1">
              <a:spcBef>
                <a:spcPts val="1000"/>
              </a:spcBef>
            </a:pPr>
            <a:r>
              <a:rPr lang="en-US" dirty="0"/>
              <a:t>Step 3: Do it Twice</a:t>
            </a:r>
          </a:p>
          <a:p>
            <a:pPr marL="228600" lvl="1">
              <a:spcBef>
                <a:spcPts val="1000"/>
              </a:spcBef>
            </a:pPr>
            <a:r>
              <a:rPr lang="en-US" dirty="0"/>
              <a:t>Step 4: Plan, Control, and Monitor Testing</a:t>
            </a:r>
          </a:p>
          <a:p>
            <a:pPr marL="228600" lvl="1">
              <a:spcBef>
                <a:spcPts val="1000"/>
              </a:spcBef>
            </a:pPr>
            <a:r>
              <a:rPr lang="en-US" dirty="0"/>
              <a:t>Step 5: Involve the Customer</a:t>
            </a:r>
          </a:p>
          <a:p>
            <a:pPr marL="228600" lvl="1">
              <a:spcBef>
                <a:spcPts val="1000"/>
              </a:spcBef>
            </a:pPr>
            <a:r>
              <a:rPr lang="en-US" b="1" dirty="0"/>
              <a:t>Summary</a:t>
            </a:r>
          </a:p>
          <a:p>
            <a:pPr marL="411480" lvl="2">
              <a:spcBef>
                <a:spcPts val="1000"/>
              </a:spcBef>
            </a:pPr>
            <a:r>
              <a:rPr lang="en-US" dirty="0"/>
              <a:t>Risk: Money to fund the extra is worth mitigating the risk?</a:t>
            </a:r>
          </a:p>
          <a:p>
            <a:pPr marL="228600" lvl="1">
              <a:spcBef>
                <a:spcPts val="1000"/>
              </a:spcBef>
            </a:pPr>
            <a:endParaRPr lang="en-US" dirty="0"/>
          </a:p>
          <a:p>
            <a:pPr marL="228600" lvl="1">
              <a:spcBef>
                <a:spcPts val="1000"/>
              </a:spcBef>
            </a:pPr>
            <a:endParaRPr lang="en-US" dirty="0"/>
          </a:p>
        </p:txBody>
      </p:sp>
      <p:pic>
        <p:nvPicPr>
          <p:cNvPr id="4" name="Picture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rot="5400000">
            <a:off x="6717771" y="263092"/>
            <a:ext cx="6035647" cy="7796198"/>
          </a:xfrm>
          <a:prstGeom prst="rect">
            <a:avLst/>
          </a:prstGeom>
        </p:spPr>
      </p:pic>
    </p:spTree>
    <p:extLst>
      <p:ext uri="{BB962C8B-B14F-4D97-AF65-F5344CB8AC3E}">
        <p14:creationId xmlns:p14="http://schemas.microsoft.com/office/powerpoint/2010/main" val="866385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Spiral: Model</a:t>
            </a:r>
          </a:p>
        </p:txBody>
      </p:sp>
      <p:sp>
        <p:nvSpPr>
          <p:cNvPr id="2" name="Content Placeholder 1"/>
          <p:cNvSpPr>
            <a:spLocks noGrp="1"/>
          </p:cNvSpPr>
          <p:nvPr>
            <p:ph sz="half" idx="1"/>
          </p:nvPr>
        </p:nvSpPr>
        <p:spPr/>
        <p:txBody>
          <a:bodyPr>
            <a:normAutofit fontScale="62500" lnSpcReduction="20000"/>
          </a:bodyPr>
          <a:lstStyle/>
          <a:p>
            <a:r>
              <a:rPr lang="en-US" dirty="0"/>
              <a:t>Spiral Model - Overview </a:t>
            </a:r>
          </a:p>
          <a:p>
            <a:pPr lvl="1"/>
            <a:r>
              <a:rPr lang="en-US" dirty="0"/>
              <a:t>A typical cycle</a:t>
            </a:r>
          </a:p>
          <a:p>
            <a:pPr lvl="1"/>
            <a:r>
              <a:rPr lang="en-US" dirty="0"/>
              <a:t>Initiating and terminating a cycle</a:t>
            </a:r>
          </a:p>
          <a:p>
            <a:r>
              <a:rPr lang="en-US" dirty="0"/>
              <a:t>Evolved from Waterfall, special case of </a:t>
            </a:r>
          </a:p>
          <a:p>
            <a:r>
              <a:rPr lang="en-US" dirty="0"/>
              <a:t>Typical Cycle:</a:t>
            </a:r>
          </a:p>
          <a:p>
            <a:pPr lvl="1"/>
            <a:r>
              <a:rPr lang="en-US" dirty="0"/>
              <a:t>I – Determine Objectives</a:t>
            </a:r>
          </a:p>
          <a:p>
            <a:pPr lvl="1"/>
            <a:r>
              <a:rPr lang="en-US" dirty="0"/>
              <a:t>II – Evaluate Alt/Risks and Mitigation</a:t>
            </a:r>
          </a:p>
          <a:p>
            <a:pPr lvl="1"/>
            <a:r>
              <a:rPr lang="en-US" dirty="0"/>
              <a:t>III – Develop, Verify</a:t>
            </a:r>
          </a:p>
          <a:p>
            <a:pPr lvl="1"/>
            <a:r>
              <a:rPr lang="en-US" dirty="0"/>
              <a:t>IV – Plan next</a:t>
            </a:r>
          </a:p>
          <a:p>
            <a:r>
              <a:rPr lang="en-US" dirty="0"/>
              <a:t>Explanation</a:t>
            </a:r>
          </a:p>
          <a:p>
            <a:pPr lvl="1"/>
            <a:r>
              <a:rPr lang="en-US" dirty="0"/>
              <a:t>Radial -&gt; Cost</a:t>
            </a:r>
          </a:p>
          <a:p>
            <a:pPr lvl="1"/>
            <a:r>
              <a:rPr lang="en-US" dirty="0"/>
              <a:t>Angular -&gt; Progress</a:t>
            </a:r>
          </a:p>
          <a:p>
            <a:pPr lvl="1"/>
            <a:r>
              <a:rPr lang="en-US" dirty="0"/>
              <a:t>Meetings</a:t>
            </a:r>
          </a:p>
          <a:p>
            <a:pPr lvl="1"/>
            <a:r>
              <a:rPr lang="en-US" dirty="0"/>
              <a:t>Documents</a:t>
            </a:r>
          </a:p>
          <a:p>
            <a:pPr lvl="1"/>
            <a:r>
              <a:rPr lang="en-US" dirty="0"/>
              <a:t>Model: Order of Stages</a:t>
            </a:r>
          </a:p>
          <a:p>
            <a:r>
              <a:rPr lang="en-US" dirty="0"/>
              <a:t>Does this work for the entire life cycle of the product?</a:t>
            </a:r>
          </a:p>
          <a:p>
            <a:endParaRPr lang="en-US" dirty="0"/>
          </a:p>
          <a:p>
            <a:endParaRPr lang="en-US" dirty="0"/>
          </a:p>
          <a:p>
            <a:endParaRPr lang="en-US" dirty="0"/>
          </a:p>
        </p:txBody>
      </p:sp>
      <p:sp>
        <p:nvSpPr>
          <p:cNvPr id="5" name="Content Placeholder 4"/>
          <p:cNvSpPr>
            <a:spLocks noGrp="1"/>
          </p:cNvSpPr>
          <p:nvPr>
            <p:ph sz="half" idx="2"/>
          </p:nvPr>
        </p:nvSpPr>
        <p:spPr/>
        <p:txBody>
          <a:bodyPr>
            <a:normAutofit fontScale="62500" lnSpcReduction="20000"/>
          </a:bodyPr>
          <a:lstStyle/>
          <a:p>
            <a:endParaRPr lang="en-US"/>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3743" y="206519"/>
            <a:ext cx="6245363" cy="58617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913853" y="444138"/>
            <a:ext cx="242374" cy="369332"/>
          </a:xfrm>
          <a:prstGeom prst="rect">
            <a:avLst/>
          </a:prstGeom>
          <a:noFill/>
        </p:spPr>
        <p:txBody>
          <a:bodyPr wrap="none" rtlCol="0">
            <a:spAutoFit/>
          </a:bodyPr>
          <a:lstStyle/>
          <a:p>
            <a:r>
              <a:rPr lang="en-US" dirty="0"/>
              <a:t>I</a:t>
            </a:r>
          </a:p>
        </p:txBody>
      </p:sp>
      <p:sp>
        <p:nvSpPr>
          <p:cNvPr id="8" name="TextBox 7"/>
          <p:cNvSpPr txBox="1"/>
          <p:nvPr/>
        </p:nvSpPr>
        <p:spPr>
          <a:xfrm>
            <a:off x="11569024" y="444138"/>
            <a:ext cx="300082" cy="369332"/>
          </a:xfrm>
          <a:prstGeom prst="rect">
            <a:avLst/>
          </a:prstGeom>
          <a:noFill/>
        </p:spPr>
        <p:txBody>
          <a:bodyPr wrap="square" rtlCol="0">
            <a:spAutoFit/>
          </a:bodyPr>
          <a:lstStyle/>
          <a:p>
            <a:r>
              <a:rPr lang="en-US" dirty="0"/>
              <a:t>II</a:t>
            </a:r>
          </a:p>
        </p:txBody>
      </p:sp>
      <p:sp>
        <p:nvSpPr>
          <p:cNvPr id="9" name="TextBox 8"/>
          <p:cNvSpPr txBox="1"/>
          <p:nvPr/>
        </p:nvSpPr>
        <p:spPr>
          <a:xfrm>
            <a:off x="11486606" y="5684427"/>
            <a:ext cx="382500" cy="369332"/>
          </a:xfrm>
          <a:prstGeom prst="rect">
            <a:avLst/>
          </a:prstGeom>
          <a:noFill/>
        </p:spPr>
        <p:txBody>
          <a:bodyPr wrap="square" rtlCol="0">
            <a:spAutoFit/>
          </a:bodyPr>
          <a:lstStyle/>
          <a:p>
            <a:r>
              <a:rPr lang="en-US" dirty="0"/>
              <a:t>III</a:t>
            </a:r>
          </a:p>
        </p:txBody>
      </p:sp>
      <p:sp>
        <p:nvSpPr>
          <p:cNvPr id="10" name="TextBox 9"/>
          <p:cNvSpPr txBox="1"/>
          <p:nvPr/>
        </p:nvSpPr>
        <p:spPr>
          <a:xfrm>
            <a:off x="6037373" y="5684427"/>
            <a:ext cx="382500" cy="369332"/>
          </a:xfrm>
          <a:prstGeom prst="rect">
            <a:avLst/>
          </a:prstGeom>
          <a:noFill/>
        </p:spPr>
        <p:txBody>
          <a:bodyPr wrap="square" rtlCol="0">
            <a:spAutoFit/>
          </a:bodyPr>
          <a:lstStyle/>
          <a:p>
            <a:r>
              <a:rPr lang="en-US" dirty="0"/>
              <a:t>IV</a:t>
            </a:r>
          </a:p>
        </p:txBody>
      </p:sp>
    </p:spTree>
    <p:extLst>
      <p:ext uri="{BB962C8B-B14F-4D97-AF65-F5344CB8AC3E}">
        <p14:creationId xmlns:p14="http://schemas.microsoft.com/office/powerpoint/2010/main" val="1774325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ntagon 1">
            <a:extLst>
              <a:ext uri="{FF2B5EF4-FFF2-40B4-BE49-F238E27FC236}">
                <a16:creationId xmlns:a16="http://schemas.microsoft.com/office/drawing/2014/main" id="{758E19FE-B1C2-4799-A98D-E371194C5719}"/>
              </a:ext>
            </a:extLst>
          </p:cNvPr>
          <p:cNvSpPr/>
          <p:nvPr/>
        </p:nvSpPr>
        <p:spPr>
          <a:xfrm>
            <a:off x="4489689" y="4400886"/>
            <a:ext cx="2645003" cy="2457114"/>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lstStyle/>
          <a:p>
            <a:r>
              <a:rPr lang="en-US" dirty="0"/>
              <a:t>XP Overview/Approach</a:t>
            </a:r>
          </a:p>
        </p:txBody>
      </p:sp>
      <p:pic>
        <p:nvPicPr>
          <p:cNvPr id="9" name="Content Placeholder 8">
            <a:extLst>
              <a:ext uri="{FF2B5EF4-FFF2-40B4-BE49-F238E27FC236}">
                <a16:creationId xmlns:a16="http://schemas.microsoft.com/office/drawing/2014/main" id="{93C7C8A1-AFD5-4EAC-AC2B-220B8F1D15DE}"/>
              </a:ext>
            </a:extLst>
          </p:cNvPr>
          <p:cNvPicPr>
            <a:picLocks noGrp="1" noChangeAspect="1"/>
          </p:cNvPicPr>
          <p:nvPr>
            <p:ph sz="half" idx="1"/>
          </p:nvPr>
        </p:nvPicPr>
        <p:blipFill>
          <a:blip r:embed="rId2"/>
          <a:stretch>
            <a:fillRect/>
          </a:stretch>
        </p:blipFill>
        <p:spPr>
          <a:xfrm>
            <a:off x="1751806" y="2057400"/>
            <a:ext cx="3629025" cy="3600450"/>
          </a:xfrm>
          <a:prstGeom prst="rect">
            <a:avLst/>
          </a:prstGeom>
        </p:spPr>
      </p:pic>
      <p:sp>
        <p:nvSpPr>
          <p:cNvPr id="6" name="Content Placeholder 5"/>
          <p:cNvSpPr>
            <a:spLocks noGrp="1"/>
          </p:cNvSpPr>
          <p:nvPr>
            <p:ph sz="half" idx="2"/>
          </p:nvPr>
        </p:nvSpPr>
        <p:spPr/>
        <p:txBody>
          <a:bodyPr>
            <a:normAutofit/>
          </a:bodyPr>
          <a:lstStyle/>
          <a:p>
            <a:endParaRPr lang="en-US"/>
          </a:p>
        </p:txBody>
      </p:sp>
      <p:pic>
        <p:nvPicPr>
          <p:cNvPr id="7"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17241" cy="1229267"/>
          </a:xfrm>
          <a:prstGeom prst="rect">
            <a:avLst/>
          </a:prstGeom>
        </p:spPr>
      </p:pic>
      <p:pic>
        <p:nvPicPr>
          <p:cNvPr id="10" name="Content Placeholder 6">
            <a:extLst>
              <a:ext uri="{FF2B5EF4-FFF2-40B4-BE49-F238E27FC236}">
                <a16:creationId xmlns:a16="http://schemas.microsoft.com/office/drawing/2014/main" id="{D617F2D3-555F-4E2F-8CFD-F29E806CE5F6}"/>
              </a:ext>
            </a:extLst>
          </p:cNvPr>
          <p:cNvPicPr>
            <a:picLocks noChangeAspect="1"/>
          </p:cNvPicPr>
          <p:nvPr/>
        </p:nvPicPr>
        <p:blipFill>
          <a:blip r:embed="rId4"/>
          <a:stretch>
            <a:fillRect/>
          </a:stretch>
        </p:blipFill>
        <p:spPr>
          <a:xfrm>
            <a:off x="7472516" y="73741"/>
            <a:ext cx="4719484" cy="2030127"/>
          </a:xfrm>
          <a:prstGeom prst="rect">
            <a:avLst/>
          </a:prstGeom>
        </p:spPr>
      </p:pic>
      <p:pic>
        <p:nvPicPr>
          <p:cNvPr id="11" name="Content Placeholder 4">
            <a:extLst>
              <a:ext uri="{FF2B5EF4-FFF2-40B4-BE49-F238E27FC236}">
                <a16:creationId xmlns:a16="http://schemas.microsoft.com/office/drawing/2014/main" id="{BA5C56E8-F7C1-44C2-920C-323B1EFD5D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8238" y="2006204"/>
            <a:ext cx="4937125" cy="3702843"/>
          </a:xfrm>
          <a:prstGeom prst="rect">
            <a:avLst/>
          </a:prstGeom>
        </p:spPr>
      </p:pic>
      <p:pic>
        <p:nvPicPr>
          <p:cNvPr id="12" name="Picture 11">
            <a:extLst>
              <a:ext uri="{FF2B5EF4-FFF2-40B4-BE49-F238E27FC236}">
                <a16:creationId xmlns:a16="http://schemas.microsoft.com/office/drawing/2014/main" id="{BE411E99-C6C6-4F03-8517-A1541D114F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887" y="4236654"/>
            <a:ext cx="2268856" cy="1276676"/>
          </a:xfrm>
          <a:prstGeom prst="rect">
            <a:avLst/>
          </a:prstGeom>
        </p:spPr>
      </p:pic>
      <p:pic>
        <p:nvPicPr>
          <p:cNvPr id="8" name="Picture 7">
            <a:extLst>
              <a:ext uri="{FF2B5EF4-FFF2-40B4-BE49-F238E27FC236}">
                <a16:creationId xmlns:a16="http://schemas.microsoft.com/office/drawing/2014/main" id="{0130CA2B-5E60-419F-A295-9A1F5DBA35D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8126" y="4599230"/>
            <a:ext cx="2268855" cy="2268855"/>
          </a:xfrm>
          <a:prstGeom prst="rect">
            <a:avLst/>
          </a:prstGeom>
        </p:spPr>
      </p:pic>
    </p:spTree>
    <p:extLst>
      <p:ext uri="{BB962C8B-B14F-4D97-AF65-F5344CB8AC3E}">
        <p14:creationId xmlns:p14="http://schemas.microsoft.com/office/powerpoint/2010/main" val="2750614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0" y="0"/>
            <a:ext cx="4340225" cy="3062288"/>
          </a:xfrm>
        </p:spPr>
      </p:pic>
      <p:pic>
        <p:nvPicPr>
          <p:cNvPr id="2" name="Picture 1"/>
          <p:cNvPicPr>
            <a:picLocks noChangeAspect="1"/>
          </p:cNvPicPr>
          <p:nvPr/>
        </p:nvPicPr>
        <p:blipFill>
          <a:blip r:embed="rId4"/>
          <a:stretch>
            <a:fillRect/>
          </a:stretch>
        </p:blipFill>
        <p:spPr>
          <a:xfrm>
            <a:off x="7543729" y="421241"/>
            <a:ext cx="2470150" cy="2038854"/>
          </a:xfrm>
          <a:prstGeom prst="rect">
            <a:avLst/>
          </a:prstGeom>
        </p:spPr>
      </p:pic>
      <p:pic>
        <p:nvPicPr>
          <p:cNvPr id="6" name="Content Placeholder 7">
            <a:extLst>
              <a:ext uri="{FF2B5EF4-FFF2-40B4-BE49-F238E27FC236}">
                <a16:creationId xmlns:a16="http://schemas.microsoft.com/office/drawing/2014/main" id="{F1A6F51D-A4C8-4743-B978-8E76D60E69DF}"/>
              </a:ext>
            </a:extLst>
          </p:cNvPr>
          <p:cNvPicPr>
            <a:picLocks noChangeAspect="1"/>
          </p:cNvPicPr>
          <p:nvPr/>
        </p:nvPicPr>
        <p:blipFill>
          <a:blip r:embed="rId5"/>
          <a:stretch>
            <a:fillRect/>
          </a:stretch>
        </p:blipFill>
        <p:spPr>
          <a:xfrm>
            <a:off x="4437173" y="-7275"/>
            <a:ext cx="2725627" cy="2046129"/>
          </a:xfrm>
          <a:prstGeom prst="rect">
            <a:avLst/>
          </a:prstGeom>
        </p:spPr>
      </p:pic>
      <p:sp>
        <p:nvSpPr>
          <p:cNvPr id="7" name="TextBox 6">
            <a:extLst>
              <a:ext uri="{FF2B5EF4-FFF2-40B4-BE49-F238E27FC236}">
                <a16:creationId xmlns:a16="http://schemas.microsoft.com/office/drawing/2014/main" id="{391B8E65-D9F1-4701-A290-9FE12B42AF7A}"/>
              </a:ext>
            </a:extLst>
          </p:cNvPr>
          <p:cNvSpPr txBox="1"/>
          <p:nvPr/>
        </p:nvSpPr>
        <p:spPr>
          <a:xfrm>
            <a:off x="4368439" y="1899435"/>
            <a:ext cx="2863094" cy="707886"/>
          </a:xfrm>
          <a:prstGeom prst="rect">
            <a:avLst/>
          </a:prstGeom>
          <a:noFill/>
        </p:spPr>
        <p:txBody>
          <a:bodyPr wrap="square" rtlCol="0">
            <a:spAutoFit/>
          </a:bodyPr>
          <a:lstStyle/>
          <a:p>
            <a:r>
              <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Agile Theory</a:t>
            </a:r>
          </a:p>
        </p:txBody>
      </p:sp>
      <p:pic>
        <p:nvPicPr>
          <p:cNvPr id="9" name="Content Placeholder 3">
            <a:extLst>
              <a:ext uri="{FF2B5EF4-FFF2-40B4-BE49-F238E27FC236}">
                <a16:creationId xmlns:a16="http://schemas.microsoft.com/office/drawing/2014/main" id="{365FD146-0FDB-4E85-B8DD-DA7B266FB7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321071"/>
            <a:ext cx="5578867" cy="3525448"/>
          </a:xfrm>
          <a:prstGeom prst="rect">
            <a:avLst/>
          </a:prstGeom>
        </p:spPr>
      </p:pic>
      <p:pic>
        <p:nvPicPr>
          <p:cNvPr id="10" name="Content Placeholder 4">
            <a:extLst>
              <a:ext uri="{FF2B5EF4-FFF2-40B4-BE49-F238E27FC236}">
                <a16:creationId xmlns:a16="http://schemas.microsoft.com/office/drawing/2014/main" id="{4AC0A3C4-6763-4778-A2E8-7103B130C42F}"/>
              </a:ext>
            </a:extLst>
          </p:cNvPr>
          <p:cNvPicPr>
            <a:picLocks noChangeAspect="1"/>
          </p:cNvPicPr>
          <p:nvPr/>
        </p:nvPicPr>
        <p:blipFill>
          <a:blip r:embed="rId7"/>
          <a:stretch>
            <a:fillRect/>
          </a:stretch>
        </p:blipFill>
        <p:spPr>
          <a:xfrm>
            <a:off x="8606121" y="4865241"/>
            <a:ext cx="3585879" cy="2038854"/>
          </a:xfrm>
          <a:prstGeom prst="rect">
            <a:avLst/>
          </a:prstGeom>
        </p:spPr>
      </p:pic>
    </p:spTree>
    <p:extLst>
      <p:ext uri="{BB962C8B-B14F-4D97-AF65-F5344CB8AC3E}">
        <p14:creationId xmlns:p14="http://schemas.microsoft.com/office/powerpoint/2010/main" val="3971234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p:cNvSpPr/>
          <p:nvPr/>
        </p:nvSpPr>
        <p:spPr>
          <a:xfrm>
            <a:off x="257673" y="462224"/>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 Fundamentals &amp; Business Case for Quality Assurance</a:t>
            </a:r>
          </a:p>
          <a:p>
            <a:pPr algn="ctr"/>
            <a:r>
              <a:rPr lang="en-US" sz="1400" dirty="0"/>
              <a:t>(IEEE </a:t>
            </a:r>
            <a:r>
              <a:rPr lang="en-US" sz="1400" dirty="0" err="1"/>
              <a:t>SWBok</a:t>
            </a:r>
            <a:r>
              <a:rPr lang="en-US" sz="1400" dirty="0"/>
              <a:t>)</a:t>
            </a:r>
          </a:p>
        </p:txBody>
      </p:sp>
      <p:sp>
        <p:nvSpPr>
          <p:cNvPr id="4" name="Rectangle 3"/>
          <p:cNvSpPr/>
          <p:nvPr/>
        </p:nvSpPr>
        <p:spPr>
          <a:xfrm>
            <a:off x="3215326" y="320137"/>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5. QA Processes</a:t>
            </a:r>
          </a:p>
          <a:p>
            <a:pPr algn="ctr"/>
            <a:r>
              <a:rPr lang="en-US" sz="1400" dirty="0"/>
              <a:t>(V&amp;V, Reviews, Audits)</a:t>
            </a:r>
          </a:p>
        </p:txBody>
      </p:sp>
      <p:sp>
        <p:nvSpPr>
          <p:cNvPr id="5" name="Rectangle 4"/>
          <p:cNvSpPr/>
          <p:nvPr/>
        </p:nvSpPr>
        <p:spPr>
          <a:xfrm>
            <a:off x="257671" y="3069167"/>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2. QA’s  Role in SW Lifecycle, Methodologies, </a:t>
            </a:r>
          </a:p>
          <a:p>
            <a:pPr algn="ctr"/>
            <a:r>
              <a:rPr lang="en-US" sz="1400" dirty="0"/>
              <a:t>Architecture</a:t>
            </a:r>
          </a:p>
          <a:p>
            <a:pPr algn="ctr"/>
            <a:r>
              <a:rPr lang="en-US" sz="1400" dirty="0"/>
              <a:t>[Responsibilities &amp; Roles]</a:t>
            </a:r>
          </a:p>
        </p:txBody>
      </p:sp>
      <p:sp>
        <p:nvSpPr>
          <p:cNvPr id="6" name="Rectangle 5"/>
          <p:cNvSpPr/>
          <p:nvPr/>
        </p:nvSpPr>
        <p:spPr>
          <a:xfrm>
            <a:off x="264024" y="4371110"/>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3. QA Techniques</a:t>
            </a:r>
          </a:p>
          <a:p>
            <a:pPr algn="ctr"/>
            <a:r>
              <a:rPr lang="en-US" sz="1400" dirty="0"/>
              <a:t>(</a:t>
            </a:r>
            <a:r>
              <a:rPr lang="en-US" sz="1400" dirty="0" err="1"/>
              <a:t>Dyn</a:t>
            </a:r>
            <a:r>
              <a:rPr lang="en-US" sz="1400" dirty="0"/>
              <a:t>, Static, and Testing)</a:t>
            </a:r>
          </a:p>
          <a:p>
            <a:pPr algn="ctr"/>
            <a:r>
              <a:rPr lang="en-US" sz="1400" dirty="0"/>
              <a:t>[]</a:t>
            </a:r>
          </a:p>
        </p:txBody>
      </p:sp>
      <p:sp>
        <p:nvSpPr>
          <p:cNvPr id="7" name="Rectangle 6"/>
          <p:cNvSpPr/>
          <p:nvPr/>
        </p:nvSpPr>
        <p:spPr>
          <a:xfrm>
            <a:off x="3220210" y="4396510"/>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4. Quality Metrics</a:t>
            </a:r>
          </a:p>
          <a:p>
            <a:pPr algn="ctr"/>
            <a:r>
              <a:rPr lang="en-US" sz="1400" dirty="0"/>
              <a:t>(Characteristic &amp; Models)</a:t>
            </a:r>
          </a:p>
          <a:p>
            <a:pPr algn="ctr"/>
            <a:r>
              <a:rPr lang="en-US" sz="1400" dirty="0"/>
              <a:t>[Measuring]</a:t>
            </a:r>
          </a:p>
        </p:txBody>
      </p:sp>
      <p:sp>
        <p:nvSpPr>
          <p:cNvPr id="9" name="Rectangle 8"/>
          <p:cNvSpPr/>
          <p:nvPr/>
        </p:nvSpPr>
        <p:spPr>
          <a:xfrm>
            <a:off x="9040487" y="1224504"/>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11. Risk/Mission Assurance</a:t>
            </a:r>
          </a:p>
          <a:p>
            <a:pPr algn="ctr"/>
            <a:r>
              <a:rPr lang="en-US" sz="1400" dirty="0"/>
              <a:t>(Training, CAR, Mitigation)</a:t>
            </a:r>
          </a:p>
        </p:txBody>
      </p:sp>
      <p:sp>
        <p:nvSpPr>
          <p:cNvPr id="10" name="Rectangle 9"/>
          <p:cNvSpPr/>
          <p:nvPr/>
        </p:nvSpPr>
        <p:spPr>
          <a:xfrm>
            <a:off x="6257991" y="319501"/>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8. Reviews &amp; Audits</a:t>
            </a:r>
          </a:p>
          <a:p>
            <a:pPr algn="ctr"/>
            <a:r>
              <a:rPr lang="en-US" sz="1400" dirty="0"/>
              <a:t>(Tech, </a:t>
            </a:r>
            <a:r>
              <a:rPr lang="en-US" sz="1400" dirty="0" err="1"/>
              <a:t>Mngt</a:t>
            </a:r>
            <a:r>
              <a:rPr lang="en-US" sz="1400" dirty="0"/>
              <a:t>., Inspection, walk-throughs, checklist)</a:t>
            </a:r>
          </a:p>
        </p:txBody>
      </p:sp>
      <p:sp>
        <p:nvSpPr>
          <p:cNvPr id="11" name="Rectangle 10"/>
          <p:cNvSpPr/>
          <p:nvPr/>
        </p:nvSpPr>
        <p:spPr>
          <a:xfrm>
            <a:off x="6257991" y="1224504"/>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9. Maturity</a:t>
            </a:r>
          </a:p>
          <a:p>
            <a:pPr algn="ctr"/>
            <a:r>
              <a:rPr lang="en-US" sz="1400" dirty="0"/>
              <a:t>(CMM, Process, Product, ISO)</a:t>
            </a:r>
          </a:p>
        </p:txBody>
      </p:sp>
      <p:sp>
        <p:nvSpPr>
          <p:cNvPr id="17" name="Rectangle 16"/>
          <p:cNvSpPr/>
          <p:nvPr/>
        </p:nvSpPr>
        <p:spPr>
          <a:xfrm>
            <a:off x="9034137" y="4119382"/>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sz="1400" dirty="0"/>
              <a:t>14. Careers Path</a:t>
            </a:r>
            <a:endParaRPr lang="en-US" sz="1400" b="0" i="0" dirty="0">
              <a:effectLst/>
            </a:endParaRPr>
          </a:p>
        </p:txBody>
      </p:sp>
      <p:cxnSp>
        <p:nvCxnSpPr>
          <p:cNvPr id="40" name="Elbow Connector 39"/>
          <p:cNvCxnSpPr>
            <a:stCxn id="3" idx="2"/>
            <a:endCxn id="5" idx="0"/>
          </p:cNvCxnSpPr>
          <p:nvPr/>
        </p:nvCxnSpPr>
        <p:spPr>
          <a:xfrm rot="5400000">
            <a:off x="479993" y="2156348"/>
            <a:ext cx="1825635" cy="2"/>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42" name="Elbow Connector 41"/>
          <p:cNvCxnSpPr>
            <a:stCxn id="5" idx="3"/>
            <a:endCxn id="12" idx="1"/>
          </p:cNvCxnSpPr>
          <p:nvPr/>
        </p:nvCxnSpPr>
        <p:spPr>
          <a:xfrm>
            <a:off x="2527947" y="3459821"/>
            <a:ext cx="687379" cy="23516"/>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43" name="Elbow Connector 42"/>
          <p:cNvCxnSpPr>
            <a:stCxn id="3" idx="3"/>
            <a:endCxn id="4" idx="1"/>
          </p:cNvCxnSpPr>
          <p:nvPr/>
        </p:nvCxnSpPr>
        <p:spPr>
          <a:xfrm flipV="1">
            <a:off x="2527949" y="710791"/>
            <a:ext cx="687377" cy="142087"/>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46" name="Elbow Connector 45"/>
          <p:cNvCxnSpPr>
            <a:stCxn id="4" idx="3"/>
            <a:endCxn id="10" idx="1"/>
          </p:cNvCxnSpPr>
          <p:nvPr/>
        </p:nvCxnSpPr>
        <p:spPr>
          <a:xfrm flipV="1">
            <a:off x="5485602" y="710155"/>
            <a:ext cx="772389" cy="636"/>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49" name="Elbow Connector 48"/>
          <p:cNvCxnSpPr>
            <a:stCxn id="4" idx="3"/>
            <a:endCxn id="11" idx="1"/>
          </p:cNvCxnSpPr>
          <p:nvPr/>
        </p:nvCxnSpPr>
        <p:spPr>
          <a:xfrm>
            <a:off x="5485602" y="710791"/>
            <a:ext cx="772389" cy="904367"/>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52" name="Elbow Connector 51"/>
          <p:cNvCxnSpPr>
            <a:stCxn id="3" idx="3"/>
            <a:endCxn id="8" idx="1"/>
          </p:cNvCxnSpPr>
          <p:nvPr/>
        </p:nvCxnSpPr>
        <p:spPr>
          <a:xfrm>
            <a:off x="2527949" y="852878"/>
            <a:ext cx="729373" cy="1658106"/>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55" name="Elbow Connector 54"/>
          <p:cNvCxnSpPr>
            <a:stCxn id="8" idx="3"/>
            <a:endCxn id="11" idx="1"/>
          </p:cNvCxnSpPr>
          <p:nvPr/>
        </p:nvCxnSpPr>
        <p:spPr>
          <a:xfrm flipV="1">
            <a:off x="5527598" y="1615158"/>
            <a:ext cx="730393" cy="895826"/>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58" name="Elbow Connector 57"/>
          <p:cNvCxnSpPr>
            <a:stCxn id="11" idx="3"/>
            <a:endCxn id="16" idx="1"/>
          </p:cNvCxnSpPr>
          <p:nvPr/>
        </p:nvCxnSpPr>
        <p:spPr>
          <a:xfrm>
            <a:off x="8528267" y="1615158"/>
            <a:ext cx="505870" cy="1928286"/>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61" name="Elbow Connector 60"/>
          <p:cNvCxnSpPr>
            <a:stCxn id="10" idx="3"/>
            <a:endCxn id="16" idx="1"/>
          </p:cNvCxnSpPr>
          <p:nvPr/>
        </p:nvCxnSpPr>
        <p:spPr>
          <a:xfrm>
            <a:off x="8528267" y="710155"/>
            <a:ext cx="505870" cy="2833289"/>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65" name="Elbow Connector 64"/>
          <p:cNvCxnSpPr>
            <a:cxnSpLocks/>
            <a:stCxn id="12" idx="3"/>
            <a:endCxn id="11" idx="2"/>
          </p:cNvCxnSpPr>
          <p:nvPr/>
        </p:nvCxnSpPr>
        <p:spPr>
          <a:xfrm flipV="1">
            <a:off x="5485602" y="2005812"/>
            <a:ext cx="1907527" cy="1477525"/>
          </a:xfrm>
          <a:prstGeom prst="bentConnector2">
            <a:avLst/>
          </a:prstGeom>
          <a:ln w="66675">
            <a:tailEnd type="triangle"/>
          </a:ln>
        </p:spPr>
        <p:style>
          <a:lnRef idx="3">
            <a:schemeClr val="dk1"/>
          </a:lnRef>
          <a:fillRef idx="0">
            <a:schemeClr val="dk1"/>
          </a:fillRef>
          <a:effectRef idx="2">
            <a:schemeClr val="dk1"/>
          </a:effectRef>
          <a:fontRef idx="minor">
            <a:schemeClr val="tx1"/>
          </a:fontRef>
        </p:style>
      </p:cxnSp>
      <p:cxnSp>
        <p:nvCxnSpPr>
          <p:cNvPr id="68" name="Elbow Connector 67"/>
          <p:cNvCxnSpPr>
            <a:stCxn id="3" idx="1"/>
            <a:endCxn id="6" idx="1"/>
          </p:cNvCxnSpPr>
          <p:nvPr/>
        </p:nvCxnSpPr>
        <p:spPr>
          <a:xfrm rot="10800000" flipH="1" flipV="1">
            <a:off x="257672" y="691739"/>
            <a:ext cx="6351" cy="3908886"/>
          </a:xfrm>
          <a:prstGeom prst="bentConnector3">
            <a:avLst>
              <a:gd name="adj1" fmla="val -3599433"/>
            </a:avLst>
          </a:prstGeom>
          <a:ln w="66675">
            <a:tailEnd type="triangle"/>
          </a:ln>
        </p:spPr>
        <p:style>
          <a:lnRef idx="3">
            <a:schemeClr val="dk1"/>
          </a:lnRef>
          <a:fillRef idx="0">
            <a:schemeClr val="dk1"/>
          </a:fillRef>
          <a:effectRef idx="2">
            <a:schemeClr val="dk1"/>
          </a:effectRef>
          <a:fontRef idx="minor">
            <a:schemeClr val="tx1"/>
          </a:fontRef>
        </p:style>
      </p:cxnSp>
      <p:cxnSp>
        <p:nvCxnSpPr>
          <p:cNvPr id="75" name="Elbow Connector 74"/>
          <p:cNvCxnSpPr>
            <a:cxnSpLocks/>
            <a:stCxn id="6" idx="3"/>
            <a:endCxn id="7" idx="1"/>
          </p:cNvCxnSpPr>
          <p:nvPr/>
        </p:nvCxnSpPr>
        <p:spPr>
          <a:xfrm>
            <a:off x="2534300" y="4761764"/>
            <a:ext cx="685910" cy="25400"/>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78" name="Elbow Connector 77"/>
          <p:cNvCxnSpPr>
            <a:cxnSpLocks/>
            <a:stCxn id="7" idx="3"/>
            <a:endCxn id="11" idx="2"/>
          </p:cNvCxnSpPr>
          <p:nvPr/>
        </p:nvCxnSpPr>
        <p:spPr>
          <a:xfrm flipV="1">
            <a:off x="5490486" y="2005812"/>
            <a:ext cx="1902643" cy="2781352"/>
          </a:xfrm>
          <a:prstGeom prst="bentConnector2">
            <a:avLst/>
          </a:prstGeom>
          <a:ln w="66675">
            <a:tailEnd type="triangle"/>
          </a:ln>
        </p:spPr>
        <p:style>
          <a:lnRef idx="3">
            <a:schemeClr val="dk1"/>
          </a:lnRef>
          <a:fillRef idx="0">
            <a:schemeClr val="dk1"/>
          </a:fillRef>
          <a:effectRef idx="2">
            <a:schemeClr val="dk1"/>
          </a:effectRef>
          <a:fontRef idx="minor">
            <a:schemeClr val="tx1"/>
          </a:fontRef>
        </p:style>
      </p:cxnSp>
      <p:cxnSp>
        <p:nvCxnSpPr>
          <p:cNvPr id="82" name="Elbow Connector 81"/>
          <p:cNvCxnSpPr>
            <a:cxnSpLocks/>
            <a:stCxn id="9" idx="2"/>
            <a:endCxn id="15" idx="0"/>
          </p:cNvCxnSpPr>
          <p:nvPr/>
        </p:nvCxnSpPr>
        <p:spPr>
          <a:xfrm rot="5400000">
            <a:off x="10026879" y="2154558"/>
            <a:ext cx="297492" cy="12700"/>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sp>
        <p:nvSpPr>
          <p:cNvPr id="85" name="TextBox 84"/>
          <p:cNvSpPr txBox="1"/>
          <p:nvPr/>
        </p:nvSpPr>
        <p:spPr>
          <a:xfrm>
            <a:off x="0" y="5959126"/>
            <a:ext cx="12192000" cy="9233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5400" dirty="0"/>
              <a:t>SWE 474: Quality Assurance Class</a:t>
            </a:r>
          </a:p>
        </p:txBody>
      </p:sp>
      <p:sp>
        <p:nvSpPr>
          <p:cNvPr id="12" name="Rectangle 11"/>
          <p:cNvSpPr/>
          <p:nvPr/>
        </p:nvSpPr>
        <p:spPr>
          <a:xfrm>
            <a:off x="3215326" y="3092683"/>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sz="1400" dirty="0"/>
              <a:t>7. QA Attributes </a:t>
            </a:r>
          </a:p>
          <a:p>
            <a:pPr fontAlgn="base"/>
            <a:r>
              <a:rPr lang="en-US" sz="1400" dirty="0"/>
              <a:t>(Verification and Validation )</a:t>
            </a:r>
          </a:p>
        </p:txBody>
      </p:sp>
      <p:sp>
        <p:nvSpPr>
          <p:cNvPr id="16" name="Rectangle 15"/>
          <p:cNvSpPr/>
          <p:nvPr/>
        </p:nvSpPr>
        <p:spPr>
          <a:xfrm>
            <a:off x="9034137" y="3152790"/>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sz="1400" dirty="0"/>
              <a:t>13 . Project Management</a:t>
            </a:r>
          </a:p>
          <a:p>
            <a:pPr fontAlgn="base"/>
            <a:r>
              <a:rPr lang="en-US" sz="1400" b="0" i="0" dirty="0">
                <a:effectLst/>
              </a:rPr>
              <a:t>(</a:t>
            </a:r>
            <a:r>
              <a:rPr lang="en-US" sz="1400" b="0" i="0" dirty="0" err="1">
                <a:effectLst/>
              </a:rPr>
              <a:t>CoQ</a:t>
            </a:r>
            <a:r>
              <a:rPr lang="en-US" sz="1400" b="0" i="0" dirty="0">
                <a:effectLst/>
              </a:rPr>
              <a:t>, WBS, DevOps )</a:t>
            </a:r>
          </a:p>
          <a:p>
            <a:pPr fontAlgn="base"/>
            <a:r>
              <a:rPr lang="en-US" sz="1400" dirty="0"/>
              <a:t>[VDD, Version, DM, DI]</a:t>
            </a:r>
            <a:endParaRPr lang="en-US" sz="1400" b="0" i="0" dirty="0">
              <a:effectLst/>
            </a:endParaRPr>
          </a:p>
        </p:txBody>
      </p:sp>
      <p:sp>
        <p:nvSpPr>
          <p:cNvPr id="15" name="Rectangle 14"/>
          <p:cNvSpPr/>
          <p:nvPr/>
        </p:nvSpPr>
        <p:spPr>
          <a:xfrm>
            <a:off x="9040487" y="2303304"/>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sz="1400" dirty="0"/>
              <a:t>12. Security/ Legal/ Ethics</a:t>
            </a:r>
          </a:p>
          <a:p>
            <a:pPr fontAlgn="base"/>
            <a:r>
              <a:rPr lang="en-US" sz="1400" dirty="0"/>
              <a:t>(Regulations, Code, Legal, Safety)</a:t>
            </a:r>
          </a:p>
        </p:txBody>
      </p:sp>
      <p:sp>
        <p:nvSpPr>
          <p:cNvPr id="14" name="Rectangle 13"/>
          <p:cNvSpPr/>
          <p:nvPr/>
        </p:nvSpPr>
        <p:spPr>
          <a:xfrm>
            <a:off x="9040487" y="319501"/>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sz="1400" dirty="0"/>
              <a:t>10. Configuration Management </a:t>
            </a:r>
            <a:endParaRPr lang="en-US" sz="1400" b="0" i="0" dirty="0">
              <a:effectLst/>
            </a:endParaRPr>
          </a:p>
        </p:txBody>
      </p:sp>
      <p:sp>
        <p:nvSpPr>
          <p:cNvPr id="8" name="Rectangle 7"/>
          <p:cNvSpPr/>
          <p:nvPr/>
        </p:nvSpPr>
        <p:spPr>
          <a:xfrm>
            <a:off x="3257322" y="2120330"/>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6. QA Tools</a:t>
            </a:r>
          </a:p>
          <a:p>
            <a:pPr algn="ctr"/>
            <a:r>
              <a:rPr lang="en-US" sz="1200" dirty="0"/>
              <a:t>(</a:t>
            </a:r>
            <a:r>
              <a:rPr lang="en-US" sz="1400" dirty="0"/>
              <a:t>Fishbone, check, Histograms, Pareto, Scatter, Stratification)</a:t>
            </a:r>
            <a:r>
              <a:rPr lang="en-US" sz="1200" dirty="0"/>
              <a:t>]</a:t>
            </a:r>
          </a:p>
        </p:txBody>
      </p:sp>
      <p:sp>
        <p:nvSpPr>
          <p:cNvPr id="41" name="Rectangle 40"/>
          <p:cNvSpPr/>
          <p:nvPr/>
        </p:nvSpPr>
        <p:spPr>
          <a:xfrm>
            <a:off x="0" y="5660215"/>
            <a:ext cx="2534300" cy="307777"/>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sz="1400" dirty="0"/>
              <a:t>Know</a:t>
            </a:r>
          </a:p>
        </p:txBody>
      </p:sp>
      <p:sp>
        <p:nvSpPr>
          <p:cNvPr id="44" name="Rectangle 43"/>
          <p:cNvSpPr/>
          <p:nvPr/>
        </p:nvSpPr>
        <p:spPr>
          <a:xfrm>
            <a:off x="2534300" y="5661506"/>
            <a:ext cx="5015284" cy="307777"/>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sz="1400" dirty="0"/>
              <a:t>Do</a:t>
            </a:r>
          </a:p>
        </p:txBody>
      </p:sp>
      <p:sp>
        <p:nvSpPr>
          <p:cNvPr id="45" name="Rectangle 44"/>
          <p:cNvSpPr/>
          <p:nvPr/>
        </p:nvSpPr>
        <p:spPr>
          <a:xfrm>
            <a:off x="7549584" y="5657014"/>
            <a:ext cx="4648471" cy="307777"/>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sz="1400" dirty="0"/>
              <a:t>Become</a:t>
            </a:r>
          </a:p>
        </p:txBody>
      </p:sp>
      <p:cxnSp>
        <p:nvCxnSpPr>
          <p:cNvPr id="37" name="Elbow Connector 36">
            <a:extLst>
              <a:ext uri="{FF2B5EF4-FFF2-40B4-BE49-F238E27FC236}">
                <a16:creationId xmlns:a16="http://schemas.microsoft.com/office/drawing/2014/main" id="{F51AFDD1-8514-D148-B7C9-8A283192B81E}"/>
              </a:ext>
            </a:extLst>
          </p:cNvPr>
          <p:cNvCxnSpPr>
            <a:cxnSpLocks/>
            <a:stCxn id="11" idx="3"/>
            <a:endCxn id="14" idx="1"/>
          </p:cNvCxnSpPr>
          <p:nvPr/>
        </p:nvCxnSpPr>
        <p:spPr>
          <a:xfrm flipV="1">
            <a:off x="8528267" y="710155"/>
            <a:ext cx="512220" cy="905003"/>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48" name="Elbow Connector 47">
            <a:extLst>
              <a:ext uri="{FF2B5EF4-FFF2-40B4-BE49-F238E27FC236}">
                <a16:creationId xmlns:a16="http://schemas.microsoft.com/office/drawing/2014/main" id="{6A3384BA-9E01-4642-9EDC-17D2750C4A86}"/>
              </a:ext>
            </a:extLst>
          </p:cNvPr>
          <p:cNvCxnSpPr>
            <a:cxnSpLocks/>
            <a:stCxn id="11" idx="3"/>
            <a:endCxn id="9" idx="1"/>
          </p:cNvCxnSpPr>
          <p:nvPr/>
        </p:nvCxnSpPr>
        <p:spPr>
          <a:xfrm>
            <a:off x="8528267" y="1615158"/>
            <a:ext cx="512220" cy="12700"/>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967674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B4911ECC-761C-4B0F-99B1-E92696100876}"/>
              </a:ext>
            </a:extLst>
          </p:cNvPr>
          <p:cNvPicPr>
            <a:picLocks noChangeAspect="1"/>
          </p:cNvPicPr>
          <p:nvPr/>
        </p:nvPicPr>
        <p:blipFill>
          <a:blip r:embed="rId2"/>
          <a:stretch>
            <a:fillRect/>
          </a:stretch>
        </p:blipFill>
        <p:spPr>
          <a:xfrm>
            <a:off x="6416065" y="3620022"/>
            <a:ext cx="5775935" cy="3284073"/>
          </a:xfrm>
          <a:prstGeom prst="rect">
            <a:avLst/>
          </a:prstGeom>
        </p:spPr>
      </p:pic>
      <p:pic>
        <p:nvPicPr>
          <p:cNvPr id="3" name="Picture 2">
            <a:extLst>
              <a:ext uri="{FF2B5EF4-FFF2-40B4-BE49-F238E27FC236}">
                <a16:creationId xmlns:a16="http://schemas.microsoft.com/office/drawing/2014/main" id="{351411AF-571C-4B7E-89DB-B6C1C1BEE9A3}"/>
              </a:ext>
            </a:extLst>
          </p:cNvPr>
          <p:cNvPicPr>
            <a:picLocks noChangeAspect="1"/>
          </p:cNvPicPr>
          <p:nvPr/>
        </p:nvPicPr>
        <p:blipFill>
          <a:blip r:embed="rId3"/>
          <a:stretch>
            <a:fillRect/>
          </a:stretch>
        </p:blipFill>
        <p:spPr>
          <a:xfrm>
            <a:off x="300979" y="2165081"/>
            <a:ext cx="6752633" cy="4453174"/>
          </a:xfrm>
          <a:prstGeom prst="rect">
            <a:avLst/>
          </a:prstGeom>
        </p:spPr>
      </p:pic>
      <p:sp>
        <p:nvSpPr>
          <p:cNvPr id="6" name="Title 5">
            <a:extLst>
              <a:ext uri="{FF2B5EF4-FFF2-40B4-BE49-F238E27FC236}">
                <a16:creationId xmlns:a16="http://schemas.microsoft.com/office/drawing/2014/main" id="{E5C0A930-12D8-433C-B3BE-13BA706E3018}"/>
              </a:ext>
            </a:extLst>
          </p:cNvPr>
          <p:cNvSpPr>
            <a:spLocks noGrp="1"/>
          </p:cNvSpPr>
          <p:nvPr>
            <p:ph type="title"/>
          </p:nvPr>
        </p:nvSpPr>
        <p:spPr/>
        <p:txBody>
          <a:bodyPr/>
          <a:lstStyle/>
          <a:p>
            <a:r>
              <a:rPr lang="en-US" dirty="0"/>
              <a:t>Conceptual Integrity</a:t>
            </a:r>
          </a:p>
        </p:txBody>
      </p:sp>
    </p:spTree>
    <p:extLst>
      <p:ext uri="{BB962C8B-B14F-4D97-AF65-F5344CB8AC3E}">
        <p14:creationId xmlns:p14="http://schemas.microsoft.com/office/powerpoint/2010/main" val="677591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44217" y="0"/>
            <a:ext cx="10227365" cy="6849287"/>
          </a:xfrm>
          <a:prstGeom prst="rect">
            <a:avLst/>
          </a:prstGeom>
        </p:spPr>
      </p:pic>
      <p:sp>
        <p:nvSpPr>
          <p:cNvPr id="3" name="TextBox 2"/>
          <p:cNvSpPr txBox="1"/>
          <p:nvPr/>
        </p:nvSpPr>
        <p:spPr>
          <a:xfrm>
            <a:off x="9481930" y="4631635"/>
            <a:ext cx="1524713" cy="369332"/>
          </a:xfrm>
          <a:prstGeom prst="rect">
            <a:avLst/>
          </a:prstGeom>
          <a:noFill/>
        </p:spPr>
        <p:txBody>
          <a:bodyPr wrap="none" rtlCol="0">
            <a:spAutoFit/>
          </a:bodyPr>
          <a:lstStyle/>
          <a:p>
            <a:r>
              <a:rPr lang="en-US" dirty="0"/>
              <a:t>Exist strategy?</a:t>
            </a:r>
          </a:p>
        </p:txBody>
      </p:sp>
    </p:spTree>
    <p:extLst>
      <p:ext uri="{BB962C8B-B14F-4D97-AF65-F5344CB8AC3E}">
        <p14:creationId xmlns:p14="http://schemas.microsoft.com/office/powerpoint/2010/main" val="36062221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343AB64-4CA3-409B-878E-009242B1ED52}"/>
              </a:ext>
            </a:extLst>
          </p:cNvPr>
          <p:cNvPicPr>
            <a:picLocks noChangeAspect="1"/>
          </p:cNvPicPr>
          <p:nvPr/>
        </p:nvPicPr>
        <p:blipFill>
          <a:blip r:embed="rId2"/>
          <a:stretch>
            <a:fillRect/>
          </a:stretch>
        </p:blipFill>
        <p:spPr>
          <a:xfrm>
            <a:off x="9156518" y="4855033"/>
            <a:ext cx="3035482" cy="2032869"/>
          </a:xfrm>
          <a:prstGeom prst="rect">
            <a:avLst/>
          </a:prstGeom>
        </p:spPr>
      </p:pic>
      <p:sp>
        <p:nvSpPr>
          <p:cNvPr id="2" name="Title 1">
            <a:extLst>
              <a:ext uri="{FF2B5EF4-FFF2-40B4-BE49-F238E27FC236}">
                <a16:creationId xmlns:a16="http://schemas.microsoft.com/office/drawing/2014/main" id="{3181A8DA-AB76-4365-A9E2-38231268131C}"/>
              </a:ext>
            </a:extLst>
          </p:cNvPr>
          <p:cNvSpPr>
            <a:spLocks noGrp="1"/>
          </p:cNvSpPr>
          <p:nvPr>
            <p:ph type="title"/>
          </p:nvPr>
        </p:nvSpPr>
        <p:spPr/>
        <p:txBody>
          <a:bodyPr/>
          <a:lstStyle/>
          <a:p>
            <a:r>
              <a:rPr lang="en-US" dirty="0"/>
              <a:t>Software Lifecycle &amp; Testing</a:t>
            </a:r>
          </a:p>
        </p:txBody>
      </p:sp>
      <p:sp>
        <p:nvSpPr>
          <p:cNvPr id="3" name="Content Placeholder 2">
            <a:extLst>
              <a:ext uri="{FF2B5EF4-FFF2-40B4-BE49-F238E27FC236}">
                <a16:creationId xmlns:a16="http://schemas.microsoft.com/office/drawing/2014/main" id="{B88C96D0-55CD-4F77-9A41-1E42FE7B26F9}"/>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62C3CD92-2849-45B9-9AC9-488A8845924B}"/>
              </a:ext>
            </a:extLst>
          </p:cNvPr>
          <p:cNvPicPr>
            <a:picLocks noChangeAspect="1"/>
          </p:cNvPicPr>
          <p:nvPr/>
        </p:nvPicPr>
        <p:blipFill>
          <a:blip r:embed="rId3"/>
          <a:stretch>
            <a:fillRect/>
          </a:stretch>
        </p:blipFill>
        <p:spPr>
          <a:xfrm>
            <a:off x="0" y="1737360"/>
            <a:ext cx="9156518" cy="5150542"/>
          </a:xfrm>
          <a:prstGeom prst="rect">
            <a:avLst/>
          </a:prstGeom>
        </p:spPr>
      </p:pic>
      <p:pic>
        <p:nvPicPr>
          <p:cNvPr id="8" name="Picture 7" descr="Diagram&#10;&#10;Description automatically generated">
            <a:extLst>
              <a:ext uri="{FF2B5EF4-FFF2-40B4-BE49-F238E27FC236}">
                <a16:creationId xmlns:a16="http://schemas.microsoft.com/office/drawing/2014/main" id="{7BBE615F-D91A-4325-87F2-4879EC7875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3624" y="0"/>
            <a:ext cx="6915889" cy="3116317"/>
          </a:xfrm>
          <a:prstGeom prst="rect">
            <a:avLst/>
          </a:prstGeom>
        </p:spPr>
      </p:pic>
    </p:spTree>
    <p:extLst>
      <p:ext uri="{BB962C8B-B14F-4D97-AF65-F5344CB8AC3E}">
        <p14:creationId xmlns:p14="http://schemas.microsoft.com/office/powerpoint/2010/main" val="967123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E69CA705-6ADA-4C31-BDA5-7BAE84DB3261}"/>
              </a:ext>
            </a:extLst>
          </p:cNvPr>
          <p:cNvGraphicFramePr>
            <a:graphicFrameLocks noGrp="1"/>
          </p:cNvGraphicFramePr>
          <p:nvPr>
            <p:ph idx="4294967295"/>
          </p:nvPr>
        </p:nvGraphicFramePr>
        <p:xfrm>
          <a:off x="0" y="0"/>
          <a:ext cx="5404207" cy="6304236"/>
        </p:xfrm>
        <a:graphic>
          <a:graphicData uri="http://schemas.openxmlformats.org/drawingml/2006/table">
            <a:tbl>
              <a:tblPr/>
              <a:tblGrid>
                <a:gridCol w="1818527">
                  <a:extLst>
                    <a:ext uri="{9D8B030D-6E8A-4147-A177-3AD203B41FA5}">
                      <a16:colId xmlns:a16="http://schemas.microsoft.com/office/drawing/2014/main" val="1570041464"/>
                    </a:ext>
                  </a:extLst>
                </a:gridCol>
                <a:gridCol w="3585680">
                  <a:extLst>
                    <a:ext uri="{9D8B030D-6E8A-4147-A177-3AD203B41FA5}">
                      <a16:colId xmlns:a16="http://schemas.microsoft.com/office/drawing/2014/main" val="292275026"/>
                    </a:ext>
                  </a:extLst>
                </a:gridCol>
              </a:tblGrid>
              <a:tr h="173020">
                <a:tc>
                  <a:txBody>
                    <a:bodyPr/>
                    <a:lstStyle/>
                    <a:p>
                      <a:pPr algn="ctr" fontAlgn="ctr"/>
                      <a:r>
                        <a:rPr lang="en-US" sz="1600" b="1" dirty="0">
                          <a:effectLst/>
                        </a:rPr>
                        <a:t>Lifecycle Phases</a:t>
                      </a:r>
                    </a:p>
                  </a:txBody>
                  <a:tcPr marL="43255" marR="43255" marT="21628" marB="21628" anchor="ctr">
                    <a:lnL>
                      <a:noFill/>
                    </a:lnL>
                    <a:lnR>
                      <a:noFill/>
                    </a:lnR>
                    <a:lnT>
                      <a:noFill/>
                    </a:lnT>
                    <a:lnB>
                      <a:noFill/>
                    </a:lnB>
                  </a:tcPr>
                </a:tc>
                <a:tc>
                  <a:txBody>
                    <a:bodyPr/>
                    <a:lstStyle/>
                    <a:p>
                      <a:pPr algn="ctr" fontAlgn="ctr"/>
                      <a:r>
                        <a:rPr lang="en-US" sz="1600" b="1" dirty="0">
                          <a:effectLst/>
                        </a:rPr>
                        <a:t>Methodology Phases</a:t>
                      </a:r>
                    </a:p>
                  </a:txBody>
                  <a:tcPr marL="43255" marR="43255" marT="21628" marB="21628" anchor="ctr">
                    <a:lnL>
                      <a:noFill/>
                    </a:lnL>
                    <a:lnR>
                      <a:noFill/>
                    </a:lnR>
                    <a:lnT>
                      <a:noFill/>
                    </a:lnT>
                    <a:lnB>
                      <a:noFill/>
                    </a:lnB>
                  </a:tcPr>
                </a:tc>
                <a:extLst>
                  <a:ext uri="{0D108BD9-81ED-4DB2-BD59-A6C34878D82A}">
                    <a16:rowId xmlns:a16="http://schemas.microsoft.com/office/drawing/2014/main" val="4149910706"/>
                  </a:ext>
                </a:extLst>
              </a:tr>
              <a:tr h="173020">
                <a:tc>
                  <a:txBody>
                    <a:bodyPr/>
                    <a:lstStyle/>
                    <a:p>
                      <a:r>
                        <a:rPr lang="en-US" sz="1600" dirty="0">
                          <a:effectLst/>
                        </a:rPr>
                        <a:t>CON OP</a:t>
                      </a:r>
                    </a:p>
                  </a:txBody>
                  <a:tcPr marL="43255" marR="43255" marT="21628" marB="21628" anchor="ctr">
                    <a:lnL>
                      <a:noFill/>
                    </a:lnL>
                    <a:lnR>
                      <a:noFill/>
                    </a:lnR>
                    <a:lnT>
                      <a:noFill/>
                    </a:lnT>
                    <a:lnB>
                      <a:noFill/>
                    </a:lnB>
                  </a:tcPr>
                </a:tc>
                <a:tc>
                  <a:txBody>
                    <a:bodyPr/>
                    <a:lstStyle/>
                    <a:p>
                      <a:r>
                        <a:rPr lang="en-US" sz="1600" dirty="0">
                          <a:effectLst/>
                        </a:rPr>
                        <a:t>Objectives</a:t>
                      </a:r>
                    </a:p>
                  </a:txBody>
                  <a:tcPr marL="43255" marR="43255" marT="21628" marB="21628" anchor="ctr">
                    <a:lnL>
                      <a:noFill/>
                    </a:lnL>
                    <a:lnR>
                      <a:noFill/>
                    </a:lnR>
                    <a:lnT>
                      <a:noFill/>
                    </a:lnT>
                    <a:lnB>
                      <a:noFill/>
                    </a:lnB>
                  </a:tcPr>
                </a:tc>
                <a:extLst>
                  <a:ext uri="{0D108BD9-81ED-4DB2-BD59-A6C34878D82A}">
                    <a16:rowId xmlns:a16="http://schemas.microsoft.com/office/drawing/2014/main" val="4097243524"/>
                  </a:ext>
                </a:extLst>
              </a:tr>
              <a:tr h="173020">
                <a:tc>
                  <a:txBody>
                    <a:bodyPr/>
                    <a:lstStyle/>
                    <a:p>
                      <a:endParaRPr lang="en-US" sz="1600" dirty="0">
                        <a:effectLst/>
                      </a:endParaRPr>
                    </a:p>
                  </a:txBody>
                  <a:tcPr marL="43255" marR="43255" marT="21628" marB="21628" anchor="ctr">
                    <a:lnL>
                      <a:noFill/>
                    </a:lnL>
                    <a:lnR>
                      <a:noFill/>
                    </a:lnR>
                    <a:lnT>
                      <a:noFill/>
                    </a:lnT>
                    <a:lnB>
                      <a:noFill/>
                    </a:lnB>
                  </a:tcPr>
                </a:tc>
                <a:tc>
                  <a:txBody>
                    <a:bodyPr/>
                    <a:lstStyle/>
                    <a:p>
                      <a:r>
                        <a:rPr lang="en-US" sz="1600" dirty="0">
                          <a:effectLst/>
                        </a:rPr>
                        <a:t>Risk</a:t>
                      </a:r>
                    </a:p>
                  </a:txBody>
                  <a:tcPr marL="43255" marR="43255" marT="21628" marB="21628" anchor="ctr">
                    <a:lnL>
                      <a:noFill/>
                    </a:lnL>
                    <a:lnR>
                      <a:noFill/>
                    </a:lnR>
                    <a:lnT>
                      <a:noFill/>
                    </a:lnT>
                    <a:lnB>
                      <a:noFill/>
                    </a:lnB>
                  </a:tcPr>
                </a:tc>
                <a:extLst>
                  <a:ext uri="{0D108BD9-81ED-4DB2-BD59-A6C34878D82A}">
                    <a16:rowId xmlns:a16="http://schemas.microsoft.com/office/drawing/2014/main" val="1962183425"/>
                  </a:ext>
                </a:extLst>
              </a:tr>
              <a:tr h="173020">
                <a:tc>
                  <a:txBody>
                    <a:bodyPr/>
                    <a:lstStyle/>
                    <a:p>
                      <a:r>
                        <a:rPr lang="en-US" sz="1600" dirty="0">
                          <a:effectLst/>
                        </a:rPr>
                        <a:t>Requirements</a:t>
                      </a:r>
                    </a:p>
                  </a:txBody>
                  <a:tcPr marL="43255" marR="43255" marT="21628" marB="21628" anchor="ctr">
                    <a:lnL>
                      <a:noFill/>
                    </a:lnL>
                    <a:lnR>
                      <a:noFill/>
                    </a:lnR>
                    <a:lnT>
                      <a:noFill/>
                    </a:lnT>
                    <a:lnB>
                      <a:noFill/>
                    </a:lnB>
                  </a:tcPr>
                </a:tc>
                <a:tc>
                  <a:txBody>
                    <a:bodyPr/>
                    <a:lstStyle/>
                    <a:p>
                      <a:r>
                        <a:rPr lang="en-US" sz="1600" dirty="0">
                          <a:effectLst/>
                        </a:rPr>
                        <a:t>System Requirements</a:t>
                      </a:r>
                    </a:p>
                  </a:txBody>
                  <a:tcPr marL="43255" marR="43255" marT="21628" marB="21628" anchor="ctr">
                    <a:lnL>
                      <a:noFill/>
                    </a:lnL>
                    <a:lnR>
                      <a:noFill/>
                    </a:lnR>
                    <a:lnT>
                      <a:noFill/>
                    </a:lnT>
                    <a:lnB>
                      <a:noFill/>
                    </a:lnB>
                  </a:tcPr>
                </a:tc>
                <a:extLst>
                  <a:ext uri="{0D108BD9-81ED-4DB2-BD59-A6C34878D82A}">
                    <a16:rowId xmlns:a16="http://schemas.microsoft.com/office/drawing/2014/main" val="4177192848"/>
                  </a:ext>
                </a:extLst>
              </a:tr>
              <a:tr h="173020">
                <a:tc>
                  <a:txBody>
                    <a:bodyPr/>
                    <a:lstStyle/>
                    <a:p>
                      <a:endParaRPr lang="en-US" sz="1600">
                        <a:effectLst/>
                      </a:endParaRPr>
                    </a:p>
                  </a:txBody>
                  <a:tcPr marL="43255" marR="43255" marT="21628" marB="21628" anchor="ctr">
                    <a:lnL>
                      <a:noFill/>
                    </a:lnL>
                    <a:lnR>
                      <a:noFill/>
                    </a:lnR>
                    <a:lnT>
                      <a:noFill/>
                    </a:lnT>
                    <a:lnB>
                      <a:noFill/>
                    </a:lnB>
                  </a:tcPr>
                </a:tc>
                <a:tc>
                  <a:txBody>
                    <a:bodyPr/>
                    <a:lstStyle/>
                    <a:p>
                      <a:r>
                        <a:rPr lang="en-US" sz="1600" dirty="0">
                          <a:effectLst/>
                        </a:rPr>
                        <a:t>Software Requirements</a:t>
                      </a:r>
                    </a:p>
                  </a:txBody>
                  <a:tcPr marL="43255" marR="43255" marT="21628" marB="21628" anchor="ctr">
                    <a:lnL>
                      <a:noFill/>
                    </a:lnL>
                    <a:lnR>
                      <a:noFill/>
                    </a:lnR>
                    <a:lnT>
                      <a:noFill/>
                    </a:lnT>
                    <a:lnB>
                      <a:noFill/>
                    </a:lnB>
                  </a:tcPr>
                </a:tc>
                <a:extLst>
                  <a:ext uri="{0D108BD9-81ED-4DB2-BD59-A6C34878D82A}">
                    <a16:rowId xmlns:a16="http://schemas.microsoft.com/office/drawing/2014/main" val="1183457183"/>
                  </a:ext>
                </a:extLst>
              </a:tr>
              <a:tr h="173020">
                <a:tc>
                  <a:txBody>
                    <a:bodyPr/>
                    <a:lstStyle/>
                    <a:p>
                      <a:endParaRPr lang="en-US" sz="1600">
                        <a:effectLst/>
                      </a:endParaRPr>
                    </a:p>
                  </a:txBody>
                  <a:tcPr marL="43255" marR="43255" marT="21628" marB="21628" anchor="ctr">
                    <a:lnL>
                      <a:noFill/>
                    </a:lnL>
                    <a:lnR>
                      <a:noFill/>
                    </a:lnR>
                    <a:lnT>
                      <a:noFill/>
                    </a:lnT>
                    <a:lnB>
                      <a:noFill/>
                    </a:lnB>
                  </a:tcPr>
                </a:tc>
                <a:tc>
                  <a:txBody>
                    <a:bodyPr/>
                    <a:lstStyle/>
                    <a:p>
                      <a:r>
                        <a:rPr lang="en-US" sz="1600" dirty="0">
                          <a:effectLst/>
                        </a:rPr>
                        <a:t>Requirements Validation</a:t>
                      </a:r>
                    </a:p>
                  </a:txBody>
                  <a:tcPr marL="43255" marR="43255" marT="21628" marB="21628" anchor="ctr">
                    <a:lnL>
                      <a:noFill/>
                    </a:lnL>
                    <a:lnR>
                      <a:noFill/>
                    </a:lnR>
                    <a:lnT>
                      <a:noFill/>
                    </a:lnT>
                    <a:lnB>
                      <a:noFill/>
                    </a:lnB>
                  </a:tcPr>
                </a:tc>
                <a:extLst>
                  <a:ext uri="{0D108BD9-81ED-4DB2-BD59-A6C34878D82A}">
                    <a16:rowId xmlns:a16="http://schemas.microsoft.com/office/drawing/2014/main" val="4129215861"/>
                  </a:ext>
                </a:extLst>
              </a:tr>
              <a:tr h="173020">
                <a:tc>
                  <a:txBody>
                    <a:bodyPr/>
                    <a:lstStyle/>
                    <a:p>
                      <a:r>
                        <a:rPr lang="en-US" sz="1600">
                          <a:effectLst/>
                        </a:rPr>
                        <a:t>Design</a:t>
                      </a:r>
                    </a:p>
                  </a:txBody>
                  <a:tcPr marL="43255" marR="43255" marT="21628" marB="21628" anchor="ctr">
                    <a:lnL>
                      <a:noFill/>
                    </a:lnL>
                    <a:lnR>
                      <a:noFill/>
                    </a:lnR>
                    <a:lnT>
                      <a:noFill/>
                    </a:lnT>
                    <a:lnB>
                      <a:noFill/>
                    </a:lnB>
                  </a:tcPr>
                </a:tc>
                <a:tc>
                  <a:txBody>
                    <a:bodyPr/>
                    <a:lstStyle/>
                    <a:p>
                      <a:r>
                        <a:rPr lang="en-US" sz="1600" dirty="0">
                          <a:effectLst/>
                        </a:rPr>
                        <a:t>Analysis</a:t>
                      </a:r>
                    </a:p>
                  </a:txBody>
                  <a:tcPr marL="43255" marR="43255" marT="21628" marB="21628" anchor="ctr">
                    <a:lnL>
                      <a:noFill/>
                    </a:lnL>
                    <a:lnR>
                      <a:noFill/>
                    </a:lnR>
                    <a:lnT>
                      <a:noFill/>
                    </a:lnT>
                    <a:lnB>
                      <a:noFill/>
                    </a:lnB>
                  </a:tcPr>
                </a:tc>
                <a:extLst>
                  <a:ext uri="{0D108BD9-81ED-4DB2-BD59-A6C34878D82A}">
                    <a16:rowId xmlns:a16="http://schemas.microsoft.com/office/drawing/2014/main" val="3439146033"/>
                  </a:ext>
                </a:extLst>
              </a:tr>
              <a:tr h="302786">
                <a:tc>
                  <a:txBody>
                    <a:bodyPr/>
                    <a:lstStyle/>
                    <a:p>
                      <a:endParaRPr lang="en-US" sz="1600">
                        <a:effectLst/>
                      </a:endParaRPr>
                    </a:p>
                  </a:txBody>
                  <a:tcPr marL="43255" marR="43255" marT="21628" marB="21628" anchor="ctr">
                    <a:lnL>
                      <a:noFill/>
                    </a:lnL>
                    <a:lnR>
                      <a:noFill/>
                    </a:lnR>
                    <a:lnT>
                      <a:noFill/>
                    </a:lnT>
                    <a:lnB>
                      <a:noFill/>
                    </a:lnB>
                  </a:tcPr>
                </a:tc>
                <a:tc>
                  <a:txBody>
                    <a:bodyPr/>
                    <a:lstStyle/>
                    <a:p>
                      <a:r>
                        <a:rPr lang="en-US" sz="1600" dirty="0">
                          <a:effectLst/>
                        </a:rPr>
                        <a:t>Program, Product, and Detailed Design</a:t>
                      </a:r>
                    </a:p>
                  </a:txBody>
                  <a:tcPr marL="43255" marR="43255" marT="21628" marB="21628" anchor="ctr">
                    <a:lnL>
                      <a:noFill/>
                    </a:lnL>
                    <a:lnR>
                      <a:noFill/>
                    </a:lnR>
                    <a:lnT>
                      <a:noFill/>
                    </a:lnT>
                    <a:lnB>
                      <a:noFill/>
                    </a:lnB>
                  </a:tcPr>
                </a:tc>
                <a:extLst>
                  <a:ext uri="{0D108BD9-81ED-4DB2-BD59-A6C34878D82A}">
                    <a16:rowId xmlns:a16="http://schemas.microsoft.com/office/drawing/2014/main" val="2989519586"/>
                  </a:ext>
                </a:extLst>
              </a:tr>
              <a:tr h="173020">
                <a:tc>
                  <a:txBody>
                    <a:bodyPr/>
                    <a:lstStyle/>
                    <a:p>
                      <a:endParaRPr lang="en-US" sz="1600">
                        <a:effectLst/>
                      </a:endParaRPr>
                    </a:p>
                  </a:txBody>
                  <a:tcPr marL="43255" marR="43255" marT="21628" marB="21628" anchor="ctr">
                    <a:lnL>
                      <a:noFill/>
                    </a:lnL>
                    <a:lnR>
                      <a:noFill/>
                    </a:lnR>
                    <a:lnT>
                      <a:noFill/>
                    </a:lnT>
                    <a:lnB>
                      <a:noFill/>
                    </a:lnB>
                  </a:tcPr>
                </a:tc>
                <a:tc>
                  <a:txBody>
                    <a:bodyPr/>
                    <a:lstStyle/>
                    <a:p>
                      <a:r>
                        <a:rPr lang="en-US" sz="1600" dirty="0">
                          <a:effectLst/>
                        </a:rPr>
                        <a:t>Prototyping</a:t>
                      </a:r>
                    </a:p>
                  </a:txBody>
                  <a:tcPr marL="43255" marR="43255" marT="21628" marB="21628" anchor="ctr">
                    <a:lnL>
                      <a:noFill/>
                    </a:lnL>
                    <a:lnR>
                      <a:noFill/>
                    </a:lnR>
                    <a:lnT>
                      <a:noFill/>
                    </a:lnT>
                    <a:lnB>
                      <a:noFill/>
                    </a:lnB>
                  </a:tcPr>
                </a:tc>
                <a:extLst>
                  <a:ext uri="{0D108BD9-81ED-4DB2-BD59-A6C34878D82A}">
                    <a16:rowId xmlns:a16="http://schemas.microsoft.com/office/drawing/2014/main" val="4267543288"/>
                  </a:ext>
                </a:extLst>
              </a:tr>
              <a:tr h="302786">
                <a:tc>
                  <a:txBody>
                    <a:bodyPr/>
                    <a:lstStyle/>
                    <a:p>
                      <a:endParaRPr lang="en-US" sz="1600">
                        <a:effectLst/>
                      </a:endParaRPr>
                    </a:p>
                  </a:txBody>
                  <a:tcPr marL="43255" marR="43255" marT="21628" marB="21628" anchor="ctr">
                    <a:lnL>
                      <a:noFill/>
                    </a:lnL>
                    <a:lnR>
                      <a:noFill/>
                    </a:lnR>
                    <a:lnT>
                      <a:noFill/>
                    </a:lnT>
                    <a:lnB>
                      <a:noFill/>
                    </a:lnB>
                  </a:tcPr>
                </a:tc>
                <a:tc>
                  <a:txBody>
                    <a:bodyPr/>
                    <a:lstStyle/>
                    <a:p>
                      <a:r>
                        <a:rPr lang="en-US" sz="1600" dirty="0">
                          <a:effectLst/>
                        </a:rPr>
                        <a:t>Product Validation and Verification</a:t>
                      </a:r>
                    </a:p>
                  </a:txBody>
                  <a:tcPr marL="43255" marR="43255" marT="21628" marB="21628" anchor="ctr">
                    <a:lnL>
                      <a:noFill/>
                    </a:lnL>
                    <a:lnR>
                      <a:noFill/>
                    </a:lnR>
                    <a:lnT>
                      <a:noFill/>
                    </a:lnT>
                    <a:lnB>
                      <a:noFill/>
                    </a:lnB>
                  </a:tcPr>
                </a:tc>
                <a:extLst>
                  <a:ext uri="{0D108BD9-81ED-4DB2-BD59-A6C34878D82A}">
                    <a16:rowId xmlns:a16="http://schemas.microsoft.com/office/drawing/2014/main" val="3583837642"/>
                  </a:ext>
                </a:extLst>
              </a:tr>
              <a:tr h="302786">
                <a:tc>
                  <a:txBody>
                    <a:bodyPr/>
                    <a:lstStyle/>
                    <a:p>
                      <a:r>
                        <a:rPr lang="en-US" sz="1600">
                          <a:effectLst/>
                        </a:rPr>
                        <a:t>Implementation</a:t>
                      </a:r>
                    </a:p>
                  </a:txBody>
                  <a:tcPr marL="43255" marR="43255" marT="21628" marB="21628" anchor="ctr">
                    <a:lnL>
                      <a:noFill/>
                    </a:lnL>
                    <a:lnR>
                      <a:noFill/>
                    </a:lnR>
                    <a:lnT>
                      <a:noFill/>
                    </a:lnT>
                    <a:lnB>
                      <a:noFill/>
                    </a:lnB>
                  </a:tcPr>
                </a:tc>
                <a:tc>
                  <a:txBody>
                    <a:bodyPr/>
                    <a:lstStyle/>
                    <a:p>
                      <a:r>
                        <a:rPr lang="en-US" sz="1600" dirty="0">
                          <a:effectLst/>
                        </a:rPr>
                        <a:t>Coding, Implementation and Paired Programming</a:t>
                      </a:r>
                    </a:p>
                  </a:txBody>
                  <a:tcPr marL="43255" marR="43255" marT="21628" marB="21628" anchor="ctr">
                    <a:lnL>
                      <a:noFill/>
                    </a:lnL>
                    <a:lnR>
                      <a:noFill/>
                    </a:lnR>
                    <a:lnT>
                      <a:noFill/>
                    </a:lnT>
                    <a:lnB>
                      <a:noFill/>
                    </a:lnB>
                  </a:tcPr>
                </a:tc>
                <a:extLst>
                  <a:ext uri="{0D108BD9-81ED-4DB2-BD59-A6C34878D82A}">
                    <a16:rowId xmlns:a16="http://schemas.microsoft.com/office/drawing/2014/main" val="3186405324"/>
                  </a:ext>
                </a:extLst>
              </a:tr>
              <a:tr h="173020">
                <a:tc>
                  <a:txBody>
                    <a:bodyPr/>
                    <a:lstStyle/>
                    <a:p>
                      <a:endParaRPr lang="en-US" sz="1600">
                        <a:effectLst/>
                      </a:endParaRPr>
                    </a:p>
                  </a:txBody>
                  <a:tcPr marL="43255" marR="43255" marT="21628" marB="21628" anchor="ctr">
                    <a:lnL>
                      <a:noFill/>
                    </a:lnL>
                    <a:lnR>
                      <a:noFill/>
                    </a:lnR>
                    <a:lnT>
                      <a:noFill/>
                    </a:lnT>
                    <a:lnB>
                      <a:noFill/>
                    </a:lnB>
                  </a:tcPr>
                </a:tc>
                <a:tc>
                  <a:txBody>
                    <a:bodyPr/>
                    <a:lstStyle/>
                    <a:p>
                      <a:r>
                        <a:rPr lang="en-US" sz="1600" dirty="0">
                          <a:effectLst/>
                        </a:rPr>
                        <a:t>Build and Integrate</a:t>
                      </a:r>
                    </a:p>
                  </a:txBody>
                  <a:tcPr marL="43255" marR="43255" marT="21628" marB="21628" anchor="ctr">
                    <a:lnL>
                      <a:noFill/>
                    </a:lnL>
                    <a:lnR>
                      <a:noFill/>
                    </a:lnR>
                    <a:lnT>
                      <a:noFill/>
                    </a:lnT>
                    <a:lnB>
                      <a:noFill/>
                    </a:lnB>
                  </a:tcPr>
                </a:tc>
                <a:extLst>
                  <a:ext uri="{0D108BD9-81ED-4DB2-BD59-A6C34878D82A}">
                    <a16:rowId xmlns:a16="http://schemas.microsoft.com/office/drawing/2014/main" val="744366965"/>
                  </a:ext>
                </a:extLst>
              </a:tr>
              <a:tr h="173020">
                <a:tc>
                  <a:txBody>
                    <a:bodyPr/>
                    <a:lstStyle/>
                    <a:p>
                      <a:r>
                        <a:rPr lang="en-US" sz="1600">
                          <a:effectLst/>
                        </a:rPr>
                        <a:t>Testing</a:t>
                      </a:r>
                    </a:p>
                  </a:txBody>
                  <a:tcPr marL="43255" marR="43255" marT="21628" marB="21628" anchor="ctr">
                    <a:lnL>
                      <a:noFill/>
                    </a:lnL>
                    <a:lnR>
                      <a:noFill/>
                    </a:lnR>
                    <a:lnT>
                      <a:noFill/>
                    </a:lnT>
                    <a:lnB>
                      <a:noFill/>
                    </a:lnB>
                  </a:tcPr>
                </a:tc>
                <a:tc>
                  <a:txBody>
                    <a:bodyPr/>
                    <a:lstStyle/>
                    <a:p>
                      <a:r>
                        <a:rPr lang="en-US" sz="1600" dirty="0">
                          <a:effectLst/>
                        </a:rPr>
                        <a:t>Unit Testing</a:t>
                      </a:r>
                    </a:p>
                  </a:txBody>
                  <a:tcPr marL="43255" marR="43255" marT="21628" marB="21628" anchor="ctr">
                    <a:lnL>
                      <a:noFill/>
                    </a:lnL>
                    <a:lnR>
                      <a:noFill/>
                    </a:lnR>
                    <a:lnT>
                      <a:noFill/>
                    </a:lnT>
                    <a:lnB>
                      <a:noFill/>
                    </a:lnB>
                  </a:tcPr>
                </a:tc>
                <a:extLst>
                  <a:ext uri="{0D108BD9-81ED-4DB2-BD59-A6C34878D82A}">
                    <a16:rowId xmlns:a16="http://schemas.microsoft.com/office/drawing/2014/main" val="1004302021"/>
                  </a:ext>
                </a:extLst>
              </a:tr>
              <a:tr h="173020">
                <a:tc>
                  <a:txBody>
                    <a:bodyPr/>
                    <a:lstStyle/>
                    <a:p>
                      <a:endParaRPr lang="en-US" sz="1600">
                        <a:effectLst/>
                      </a:endParaRPr>
                    </a:p>
                  </a:txBody>
                  <a:tcPr marL="43255" marR="43255" marT="21628" marB="21628" anchor="ctr">
                    <a:lnL>
                      <a:noFill/>
                    </a:lnL>
                    <a:lnR>
                      <a:noFill/>
                    </a:lnR>
                    <a:lnT>
                      <a:noFill/>
                    </a:lnT>
                    <a:lnB>
                      <a:noFill/>
                    </a:lnB>
                  </a:tcPr>
                </a:tc>
                <a:tc>
                  <a:txBody>
                    <a:bodyPr/>
                    <a:lstStyle/>
                    <a:p>
                      <a:r>
                        <a:rPr lang="en-US" sz="1600" dirty="0">
                          <a:effectLst/>
                        </a:rPr>
                        <a:t>Sim</a:t>
                      </a:r>
                    </a:p>
                  </a:txBody>
                  <a:tcPr marL="43255" marR="43255" marT="21628" marB="21628" anchor="ctr">
                    <a:lnL>
                      <a:noFill/>
                    </a:lnL>
                    <a:lnR>
                      <a:noFill/>
                    </a:lnR>
                    <a:lnT>
                      <a:noFill/>
                    </a:lnT>
                    <a:lnB>
                      <a:noFill/>
                    </a:lnB>
                  </a:tcPr>
                </a:tc>
                <a:extLst>
                  <a:ext uri="{0D108BD9-81ED-4DB2-BD59-A6C34878D82A}">
                    <a16:rowId xmlns:a16="http://schemas.microsoft.com/office/drawing/2014/main" val="4054600731"/>
                  </a:ext>
                </a:extLst>
              </a:tr>
              <a:tr h="173020">
                <a:tc>
                  <a:txBody>
                    <a:bodyPr/>
                    <a:lstStyle/>
                    <a:p>
                      <a:endParaRPr lang="en-US" sz="1600">
                        <a:effectLst/>
                      </a:endParaRPr>
                    </a:p>
                  </a:txBody>
                  <a:tcPr marL="43255" marR="43255" marT="21628" marB="21628" anchor="ctr">
                    <a:lnL>
                      <a:noFill/>
                    </a:lnL>
                    <a:lnR>
                      <a:noFill/>
                    </a:lnR>
                    <a:lnT>
                      <a:noFill/>
                    </a:lnT>
                    <a:lnB>
                      <a:noFill/>
                    </a:lnB>
                  </a:tcPr>
                </a:tc>
                <a:tc>
                  <a:txBody>
                    <a:bodyPr/>
                    <a:lstStyle/>
                    <a:p>
                      <a:r>
                        <a:rPr lang="en-US" sz="1600" dirty="0">
                          <a:effectLst/>
                        </a:rPr>
                        <a:t>Integration Testing</a:t>
                      </a:r>
                    </a:p>
                  </a:txBody>
                  <a:tcPr marL="43255" marR="43255" marT="21628" marB="21628" anchor="ctr">
                    <a:lnL>
                      <a:noFill/>
                    </a:lnL>
                    <a:lnR>
                      <a:noFill/>
                    </a:lnR>
                    <a:lnT>
                      <a:noFill/>
                    </a:lnT>
                    <a:lnB>
                      <a:noFill/>
                    </a:lnB>
                  </a:tcPr>
                </a:tc>
                <a:extLst>
                  <a:ext uri="{0D108BD9-81ED-4DB2-BD59-A6C34878D82A}">
                    <a16:rowId xmlns:a16="http://schemas.microsoft.com/office/drawing/2014/main" val="722237150"/>
                  </a:ext>
                </a:extLst>
              </a:tr>
              <a:tr h="173020">
                <a:tc>
                  <a:txBody>
                    <a:bodyPr/>
                    <a:lstStyle/>
                    <a:p>
                      <a:endParaRPr lang="en-US" sz="1600">
                        <a:effectLst/>
                      </a:endParaRPr>
                    </a:p>
                  </a:txBody>
                  <a:tcPr marL="43255" marR="43255" marT="21628" marB="21628" anchor="ctr">
                    <a:lnL>
                      <a:noFill/>
                    </a:lnL>
                    <a:lnR>
                      <a:noFill/>
                    </a:lnR>
                    <a:lnT>
                      <a:noFill/>
                    </a:lnT>
                    <a:lnB>
                      <a:noFill/>
                    </a:lnB>
                  </a:tcPr>
                </a:tc>
                <a:tc>
                  <a:txBody>
                    <a:bodyPr/>
                    <a:lstStyle/>
                    <a:p>
                      <a:r>
                        <a:rPr lang="en-US" sz="1600" dirty="0">
                          <a:effectLst/>
                        </a:rPr>
                        <a:t>System Testing</a:t>
                      </a:r>
                    </a:p>
                  </a:txBody>
                  <a:tcPr marL="43255" marR="43255" marT="21628" marB="21628" anchor="ctr">
                    <a:lnL>
                      <a:noFill/>
                    </a:lnL>
                    <a:lnR>
                      <a:noFill/>
                    </a:lnR>
                    <a:lnT>
                      <a:noFill/>
                    </a:lnT>
                    <a:lnB>
                      <a:noFill/>
                    </a:lnB>
                  </a:tcPr>
                </a:tc>
                <a:extLst>
                  <a:ext uri="{0D108BD9-81ED-4DB2-BD59-A6C34878D82A}">
                    <a16:rowId xmlns:a16="http://schemas.microsoft.com/office/drawing/2014/main" val="3263759992"/>
                  </a:ext>
                </a:extLst>
              </a:tr>
              <a:tr h="173020">
                <a:tc>
                  <a:txBody>
                    <a:bodyPr/>
                    <a:lstStyle/>
                    <a:p>
                      <a:endParaRPr lang="en-US" sz="1600">
                        <a:effectLst/>
                      </a:endParaRPr>
                    </a:p>
                  </a:txBody>
                  <a:tcPr marL="43255" marR="43255" marT="21628" marB="21628" anchor="ctr">
                    <a:lnL>
                      <a:noFill/>
                    </a:lnL>
                    <a:lnR>
                      <a:noFill/>
                    </a:lnR>
                    <a:lnT>
                      <a:noFill/>
                    </a:lnT>
                    <a:lnB>
                      <a:noFill/>
                    </a:lnB>
                  </a:tcPr>
                </a:tc>
                <a:tc>
                  <a:txBody>
                    <a:bodyPr/>
                    <a:lstStyle/>
                    <a:p>
                      <a:r>
                        <a:rPr lang="en-US" sz="1600" dirty="0">
                          <a:effectLst/>
                        </a:rPr>
                        <a:t>Acceptance Testing</a:t>
                      </a:r>
                    </a:p>
                  </a:txBody>
                  <a:tcPr marL="43255" marR="43255" marT="21628" marB="21628" anchor="ctr">
                    <a:lnL>
                      <a:noFill/>
                    </a:lnL>
                    <a:lnR>
                      <a:noFill/>
                    </a:lnR>
                    <a:lnT>
                      <a:noFill/>
                    </a:lnT>
                    <a:lnB>
                      <a:noFill/>
                    </a:lnB>
                  </a:tcPr>
                </a:tc>
                <a:extLst>
                  <a:ext uri="{0D108BD9-81ED-4DB2-BD59-A6C34878D82A}">
                    <a16:rowId xmlns:a16="http://schemas.microsoft.com/office/drawing/2014/main" val="3283362996"/>
                  </a:ext>
                </a:extLst>
              </a:tr>
              <a:tr h="173020">
                <a:tc>
                  <a:txBody>
                    <a:bodyPr/>
                    <a:lstStyle/>
                    <a:p>
                      <a:endParaRPr lang="en-US" sz="1600">
                        <a:effectLst/>
                      </a:endParaRPr>
                    </a:p>
                  </a:txBody>
                  <a:tcPr marL="43255" marR="43255" marT="21628" marB="21628" anchor="ctr">
                    <a:lnL>
                      <a:noFill/>
                    </a:lnL>
                    <a:lnR>
                      <a:noFill/>
                    </a:lnR>
                    <a:lnT>
                      <a:noFill/>
                    </a:lnT>
                    <a:lnB>
                      <a:noFill/>
                    </a:lnB>
                  </a:tcPr>
                </a:tc>
                <a:tc>
                  <a:txBody>
                    <a:bodyPr/>
                    <a:lstStyle/>
                    <a:p>
                      <a:r>
                        <a:rPr lang="en-US" sz="1600" dirty="0">
                          <a:effectLst/>
                        </a:rPr>
                        <a:t>QA</a:t>
                      </a:r>
                    </a:p>
                  </a:txBody>
                  <a:tcPr marL="43255" marR="43255" marT="21628" marB="21628" anchor="ctr">
                    <a:lnL>
                      <a:noFill/>
                    </a:lnL>
                    <a:lnR>
                      <a:noFill/>
                    </a:lnR>
                    <a:lnT>
                      <a:noFill/>
                    </a:lnT>
                    <a:lnB>
                      <a:noFill/>
                    </a:lnB>
                  </a:tcPr>
                </a:tc>
                <a:extLst>
                  <a:ext uri="{0D108BD9-81ED-4DB2-BD59-A6C34878D82A}">
                    <a16:rowId xmlns:a16="http://schemas.microsoft.com/office/drawing/2014/main" val="2618218177"/>
                  </a:ext>
                </a:extLst>
              </a:tr>
              <a:tr h="173020">
                <a:tc>
                  <a:txBody>
                    <a:bodyPr/>
                    <a:lstStyle/>
                    <a:p>
                      <a:r>
                        <a:rPr lang="en-US" sz="1600">
                          <a:effectLst/>
                        </a:rPr>
                        <a:t>Deployment Release</a:t>
                      </a:r>
                    </a:p>
                  </a:txBody>
                  <a:tcPr marL="43255" marR="43255" marT="21628" marB="21628" anchor="ctr">
                    <a:lnL>
                      <a:noFill/>
                    </a:lnL>
                    <a:lnR>
                      <a:noFill/>
                    </a:lnR>
                    <a:lnT>
                      <a:noFill/>
                    </a:lnT>
                    <a:lnB>
                      <a:noFill/>
                    </a:lnB>
                  </a:tcPr>
                </a:tc>
                <a:tc>
                  <a:txBody>
                    <a:bodyPr/>
                    <a:lstStyle/>
                    <a:p>
                      <a:r>
                        <a:rPr lang="en-US" sz="1600" dirty="0">
                          <a:effectLst/>
                        </a:rPr>
                        <a:t>Deployment Release</a:t>
                      </a:r>
                      <a:r>
                        <a:rPr lang="en-US" sz="1600" dirty="0">
                          <a:effectLst/>
                          <a:hlinkClick r:id="rId2"/>
                        </a:rPr>
                        <a:t> </a:t>
                      </a:r>
                      <a:endParaRPr lang="en-US" sz="1600" dirty="0">
                        <a:effectLst/>
                      </a:endParaRPr>
                    </a:p>
                  </a:txBody>
                  <a:tcPr marL="43255" marR="43255" marT="21628" marB="21628" anchor="ctr">
                    <a:lnL>
                      <a:noFill/>
                    </a:lnL>
                    <a:lnR>
                      <a:noFill/>
                    </a:lnR>
                    <a:lnT>
                      <a:noFill/>
                    </a:lnT>
                    <a:lnB>
                      <a:noFill/>
                    </a:lnB>
                  </a:tcPr>
                </a:tc>
                <a:extLst>
                  <a:ext uri="{0D108BD9-81ED-4DB2-BD59-A6C34878D82A}">
                    <a16:rowId xmlns:a16="http://schemas.microsoft.com/office/drawing/2014/main" val="239008339"/>
                  </a:ext>
                </a:extLst>
              </a:tr>
              <a:tr h="173020">
                <a:tc>
                  <a:txBody>
                    <a:bodyPr/>
                    <a:lstStyle/>
                    <a:p>
                      <a:r>
                        <a:rPr lang="en-US" sz="1600">
                          <a:effectLst/>
                        </a:rPr>
                        <a:t>Operations</a:t>
                      </a:r>
                    </a:p>
                  </a:txBody>
                  <a:tcPr marL="43255" marR="43255" marT="21628" marB="21628" anchor="ctr">
                    <a:lnL>
                      <a:noFill/>
                    </a:lnL>
                    <a:lnR>
                      <a:noFill/>
                    </a:lnR>
                    <a:lnT>
                      <a:noFill/>
                    </a:lnT>
                    <a:lnB>
                      <a:noFill/>
                    </a:lnB>
                  </a:tcPr>
                </a:tc>
                <a:tc>
                  <a:txBody>
                    <a:bodyPr/>
                    <a:lstStyle/>
                    <a:p>
                      <a:r>
                        <a:rPr lang="en-US" sz="1600" dirty="0">
                          <a:effectLst/>
                        </a:rPr>
                        <a:t>Operations</a:t>
                      </a:r>
                    </a:p>
                  </a:txBody>
                  <a:tcPr marL="43255" marR="43255" marT="21628" marB="21628" anchor="ctr">
                    <a:lnL>
                      <a:noFill/>
                    </a:lnL>
                    <a:lnR>
                      <a:noFill/>
                    </a:lnR>
                    <a:lnT>
                      <a:noFill/>
                    </a:lnT>
                    <a:lnB>
                      <a:noFill/>
                    </a:lnB>
                  </a:tcPr>
                </a:tc>
                <a:extLst>
                  <a:ext uri="{0D108BD9-81ED-4DB2-BD59-A6C34878D82A}">
                    <a16:rowId xmlns:a16="http://schemas.microsoft.com/office/drawing/2014/main" val="1142794366"/>
                  </a:ext>
                </a:extLst>
              </a:tr>
              <a:tr h="173020">
                <a:tc>
                  <a:txBody>
                    <a:bodyPr/>
                    <a:lstStyle/>
                    <a:p>
                      <a:r>
                        <a:rPr lang="en-US" sz="1600" dirty="0">
                          <a:effectLst/>
                        </a:rPr>
                        <a:t>Maintenance</a:t>
                      </a:r>
                    </a:p>
                  </a:txBody>
                  <a:tcPr marL="43255" marR="43255" marT="21628" marB="21628" anchor="ctr">
                    <a:lnL>
                      <a:noFill/>
                    </a:lnL>
                    <a:lnR>
                      <a:noFill/>
                    </a:lnR>
                    <a:lnT>
                      <a:noFill/>
                    </a:lnT>
                    <a:lnB>
                      <a:noFill/>
                    </a:lnB>
                  </a:tcPr>
                </a:tc>
                <a:tc>
                  <a:txBody>
                    <a:bodyPr/>
                    <a:lstStyle/>
                    <a:p>
                      <a:r>
                        <a:rPr lang="en-US" sz="1600" dirty="0">
                          <a:effectLst/>
                        </a:rPr>
                        <a:t>Maintenance</a:t>
                      </a:r>
                    </a:p>
                  </a:txBody>
                  <a:tcPr marL="43255" marR="43255" marT="21628" marB="21628" anchor="ctr">
                    <a:lnL>
                      <a:noFill/>
                    </a:lnL>
                    <a:lnR>
                      <a:noFill/>
                    </a:lnR>
                    <a:lnT>
                      <a:noFill/>
                    </a:lnT>
                    <a:lnB>
                      <a:noFill/>
                    </a:lnB>
                  </a:tcPr>
                </a:tc>
                <a:extLst>
                  <a:ext uri="{0D108BD9-81ED-4DB2-BD59-A6C34878D82A}">
                    <a16:rowId xmlns:a16="http://schemas.microsoft.com/office/drawing/2014/main" val="3254141041"/>
                  </a:ext>
                </a:extLst>
              </a:tr>
            </a:tbl>
          </a:graphicData>
        </a:graphic>
      </p:graphicFrame>
      <p:pic>
        <p:nvPicPr>
          <p:cNvPr id="5" name="Picture 4">
            <a:extLst>
              <a:ext uri="{FF2B5EF4-FFF2-40B4-BE49-F238E27FC236}">
                <a16:creationId xmlns:a16="http://schemas.microsoft.com/office/drawing/2014/main" id="{8E311749-A09B-4C28-BFFA-DF3F0791D2B7}"/>
              </a:ext>
            </a:extLst>
          </p:cNvPr>
          <p:cNvPicPr>
            <a:picLocks noChangeAspect="1"/>
          </p:cNvPicPr>
          <p:nvPr/>
        </p:nvPicPr>
        <p:blipFill>
          <a:blip r:embed="rId3"/>
          <a:stretch>
            <a:fillRect/>
          </a:stretch>
        </p:blipFill>
        <p:spPr>
          <a:xfrm>
            <a:off x="5232972" y="0"/>
            <a:ext cx="6959028" cy="3914454"/>
          </a:xfrm>
          <a:prstGeom prst="rect">
            <a:avLst/>
          </a:prstGeom>
        </p:spPr>
      </p:pic>
      <p:pic>
        <p:nvPicPr>
          <p:cNvPr id="7" name="Picture 6" descr="Graphical user interface&#10;&#10;Description automatically generated with medium confidence">
            <a:extLst>
              <a:ext uri="{FF2B5EF4-FFF2-40B4-BE49-F238E27FC236}">
                <a16:creationId xmlns:a16="http://schemas.microsoft.com/office/drawing/2014/main" id="{B39752AF-1898-4327-932C-78FE653341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4219" y="3914454"/>
            <a:ext cx="5014297" cy="2943546"/>
          </a:xfrm>
          <a:prstGeom prst="rect">
            <a:avLst/>
          </a:prstGeom>
        </p:spPr>
      </p:pic>
      <p:pic>
        <p:nvPicPr>
          <p:cNvPr id="9" name="Picture 8">
            <a:extLst>
              <a:ext uri="{FF2B5EF4-FFF2-40B4-BE49-F238E27FC236}">
                <a16:creationId xmlns:a16="http://schemas.microsoft.com/office/drawing/2014/main" id="{CCDDF748-33B5-40A0-A7C0-CB0FB4D7117B}"/>
              </a:ext>
            </a:extLst>
          </p:cNvPr>
          <p:cNvPicPr>
            <a:picLocks noChangeAspect="1"/>
          </p:cNvPicPr>
          <p:nvPr/>
        </p:nvPicPr>
        <p:blipFill>
          <a:blip r:embed="rId5"/>
          <a:stretch>
            <a:fillRect/>
          </a:stretch>
        </p:blipFill>
        <p:spPr>
          <a:xfrm>
            <a:off x="4276164" y="3990928"/>
            <a:ext cx="2867071" cy="2867071"/>
          </a:xfrm>
          <a:prstGeom prst="rect">
            <a:avLst/>
          </a:prstGeom>
        </p:spPr>
      </p:pic>
    </p:spTree>
    <p:extLst>
      <p:ext uri="{BB962C8B-B14F-4D97-AF65-F5344CB8AC3E}">
        <p14:creationId xmlns:p14="http://schemas.microsoft.com/office/powerpoint/2010/main" val="769629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3FD4E-EEC5-448B-99EC-7AFC96CDF3F3}"/>
              </a:ext>
            </a:extLst>
          </p:cNvPr>
          <p:cNvSpPr>
            <a:spLocks noGrp="1"/>
          </p:cNvSpPr>
          <p:nvPr>
            <p:ph type="title"/>
          </p:nvPr>
        </p:nvSpPr>
        <p:spPr/>
        <p:txBody>
          <a:bodyPr/>
          <a:lstStyle/>
          <a:p>
            <a:r>
              <a:rPr lang="en-US" dirty="0"/>
              <a:t>Con-ops – QA Roles</a:t>
            </a:r>
          </a:p>
        </p:txBody>
      </p:sp>
      <p:sp>
        <p:nvSpPr>
          <p:cNvPr id="3" name="Content Placeholder 2">
            <a:extLst>
              <a:ext uri="{FF2B5EF4-FFF2-40B4-BE49-F238E27FC236}">
                <a16:creationId xmlns:a16="http://schemas.microsoft.com/office/drawing/2014/main" id="{627C4F79-147F-4795-9FB8-3F61B6C09AEA}"/>
              </a:ext>
            </a:extLst>
          </p:cNvPr>
          <p:cNvSpPr>
            <a:spLocks noGrp="1"/>
          </p:cNvSpPr>
          <p:nvPr>
            <p:ph idx="1"/>
          </p:nvPr>
        </p:nvSpPr>
        <p:spPr/>
        <p:txBody>
          <a:bodyPr>
            <a:normAutofit fontScale="77500" lnSpcReduction="20000"/>
          </a:bodyPr>
          <a:lstStyle/>
          <a:p>
            <a:r>
              <a:rPr lang="en-US" dirty="0"/>
              <a:t>Concept</a:t>
            </a:r>
          </a:p>
          <a:p>
            <a:pPr lvl="1"/>
            <a:r>
              <a:rPr lang="en-US" dirty="0"/>
              <a:t>Elicitation the right information from the user, customer and owner.</a:t>
            </a:r>
          </a:p>
          <a:p>
            <a:pPr lvl="1"/>
            <a:r>
              <a:rPr lang="en-US" dirty="0"/>
              <a:t>Scenarios</a:t>
            </a:r>
          </a:p>
          <a:p>
            <a:r>
              <a:rPr lang="en-US" dirty="0"/>
              <a:t>Software Objectives</a:t>
            </a:r>
          </a:p>
          <a:p>
            <a:pPr lvl="1"/>
            <a:r>
              <a:rPr lang="en-US" dirty="0"/>
              <a:t>Validating the purpose and feasibility</a:t>
            </a:r>
          </a:p>
          <a:p>
            <a:pPr lvl="1"/>
            <a:r>
              <a:rPr lang="en-US" dirty="0"/>
              <a:t>Business</a:t>
            </a:r>
          </a:p>
          <a:p>
            <a:r>
              <a:rPr lang="en-US" dirty="0"/>
              <a:t>Risk</a:t>
            </a:r>
          </a:p>
          <a:p>
            <a:pPr lvl="1"/>
            <a:r>
              <a:rPr lang="en-US" dirty="0"/>
              <a:t>Identifying risks on the project that might lead to failure</a:t>
            </a:r>
          </a:p>
          <a:p>
            <a:pPr lvl="1"/>
            <a:r>
              <a:rPr lang="en-US" dirty="0"/>
              <a:t>Budget, Reporting, Resources, Controls</a:t>
            </a:r>
          </a:p>
          <a:p>
            <a:pPr lvl="1"/>
            <a:endParaRPr lang="en-US" dirty="0"/>
          </a:p>
          <a:p>
            <a:pPr lvl="1"/>
            <a:endParaRPr lang="en-US" dirty="0"/>
          </a:p>
          <a:p>
            <a:r>
              <a:rPr lang="en-US" dirty="0"/>
              <a:t>Methodology</a:t>
            </a:r>
          </a:p>
          <a:p>
            <a:pPr lvl="1"/>
            <a:r>
              <a:rPr lang="en-US" dirty="0"/>
              <a:t>Waterfall: 	</a:t>
            </a:r>
          </a:p>
          <a:p>
            <a:pPr lvl="1"/>
            <a:r>
              <a:rPr lang="en-US" dirty="0"/>
              <a:t>Spiral:		Concept, Objective, Risk Management</a:t>
            </a:r>
          </a:p>
          <a:p>
            <a:pPr lvl="1"/>
            <a:r>
              <a:rPr lang="en-US" dirty="0"/>
              <a:t>XP/Agile:		Concept</a:t>
            </a:r>
          </a:p>
          <a:p>
            <a:pPr lvl="1"/>
            <a:endParaRPr lang="en-US" dirty="0"/>
          </a:p>
          <a:p>
            <a:pPr lvl="1"/>
            <a:endParaRPr lang="en-US" dirty="0"/>
          </a:p>
          <a:p>
            <a:pPr lvl="1"/>
            <a:endParaRPr lang="en-US" dirty="0"/>
          </a:p>
          <a:p>
            <a:endParaRPr lang="en-US" dirty="0"/>
          </a:p>
        </p:txBody>
      </p:sp>
      <p:pic>
        <p:nvPicPr>
          <p:cNvPr id="7" name="Picture 6" descr="Diagram, engineering drawing&#10;&#10;Description automatically generated">
            <a:extLst>
              <a:ext uri="{FF2B5EF4-FFF2-40B4-BE49-F238E27FC236}">
                <a16:creationId xmlns:a16="http://schemas.microsoft.com/office/drawing/2014/main" id="{8DDCEBCF-F1B6-43F9-AD46-B0C07772AF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7224" y="0"/>
            <a:ext cx="2674776" cy="3867308"/>
          </a:xfrm>
          <a:prstGeom prst="rect">
            <a:avLst/>
          </a:prstGeom>
        </p:spPr>
      </p:pic>
      <p:pic>
        <p:nvPicPr>
          <p:cNvPr id="8" name="Picture 7">
            <a:extLst>
              <a:ext uri="{FF2B5EF4-FFF2-40B4-BE49-F238E27FC236}">
                <a16:creationId xmlns:a16="http://schemas.microsoft.com/office/drawing/2014/main" id="{BB2FAD27-A190-473F-B7FB-6980C6BCCE2D}"/>
              </a:ext>
            </a:extLst>
          </p:cNvPr>
          <p:cNvPicPr>
            <a:picLocks noChangeAspect="1"/>
          </p:cNvPicPr>
          <p:nvPr/>
        </p:nvPicPr>
        <p:blipFill>
          <a:blip r:embed="rId4"/>
          <a:stretch>
            <a:fillRect/>
          </a:stretch>
        </p:blipFill>
        <p:spPr>
          <a:xfrm>
            <a:off x="9462796" y="4153911"/>
            <a:ext cx="2729204" cy="2183363"/>
          </a:xfrm>
          <a:prstGeom prst="rect">
            <a:avLst/>
          </a:prstGeom>
        </p:spPr>
      </p:pic>
    </p:spTree>
    <p:extLst>
      <p:ext uri="{BB962C8B-B14F-4D97-AF65-F5344CB8AC3E}">
        <p14:creationId xmlns:p14="http://schemas.microsoft.com/office/powerpoint/2010/main" val="326353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1" end="1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2" end="1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3" end="1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BDB88-2C7F-4BCF-A78D-216369AA3BD8}"/>
              </a:ext>
            </a:extLst>
          </p:cNvPr>
          <p:cNvSpPr>
            <a:spLocks noGrp="1"/>
          </p:cNvSpPr>
          <p:nvPr>
            <p:ph type="title"/>
          </p:nvPr>
        </p:nvSpPr>
        <p:spPr/>
        <p:txBody>
          <a:bodyPr/>
          <a:lstStyle/>
          <a:p>
            <a:r>
              <a:rPr lang="en-US"/>
              <a:t>Requirements</a:t>
            </a:r>
            <a:endParaRPr lang="en-US" dirty="0"/>
          </a:p>
        </p:txBody>
      </p:sp>
      <p:sp>
        <p:nvSpPr>
          <p:cNvPr id="3" name="Content Placeholder 2">
            <a:extLst>
              <a:ext uri="{FF2B5EF4-FFF2-40B4-BE49-F238E27FC236}">
                <a16:creationId xmlns:a16="http://schemas.microsoft.com/office/drawing/2014/main" id="{B192DCDD-6022-4E47-B786-87A5A57465C4}"/>
              </a:ext>
            </a:extLst>
          </p:cNvPr>
          <p:cNvSpPr>
            <a:spLocks noGrp="1"/>
          </p:cNvSpPr>
          <p:nvPr>
            <p:ph sz="half" idx="1"/>
          </p:nvPr>
        </p:nvSpPr>
        <p:spPr/>
        <p:txBody>
          <a:bodyPr>
            <a:normAutofit fontScale="62500" lnSpcReduction="20000"/>
          </a:bodyPr>
          <a:lstStyle/>
          <a:p>
            <a:r>
              <a:rPr lang="en-US" dirty="0"/>
              <a:t>System Requirements</a:t>
            </a:r>
          </a:p>
          <a:p>
            <a:pPr lvl="1"/>
            <a:r>
              <a:rPr lang="en-US" dirty="0"/>
              <a:t>System is the hardware, network and connectivity of all the parts of the system.</a:t>
            </a:r>
          </a:p>
          <a:p>
            <a:pPr lvl="1"/>
            <a:r>
              <a:rPr lang="en-US" dirty="0"/>
              <a:t>The What, Data (Canned, Live)</a:t>
            </a:r>
          </a:p>
          <a:p>
            <a:r>
              <a:rPr lang="en-US" dirty="0"/>
              <a:t>Software Requirements</a:t>
            </a:r>
          </a:p>
          <a:p>
            <a:pPr lvl="1"/>
            <a:r>
              <a:rPr lang="en-US" dirty="0"/>
              <a:t>This statements of what the system will do.</a:t>
            </a:r>
          </a:p>
          <a:p>
            <a:pPr lvl="1"/>
            <a:r>
              <a:rPr lang="en-US" dirty="0"/>
              <a:t>Verification</a:t>
            </a:r>
          </a:p>
          <a:p>
            <a:r>
              <a:rPr lang="en-US" b="1" dirty="0"/>
              <a:t>Architecture</a:t>
            </a:r>
          </a:p>
          <a:p>
            <a:pPr lvl="1"/>
            <a:r>
              <a:rPr lang="en-US" dirty="0"/>
              <a:t>Architecture is the interactions of the software process.</a:t>
            </a:r>
          </a:p>
          <a:p>
            <a:pPr lvl="1"/>
            <a:r>
              <a:rPr lang="en-US" dirty="0"/>
              <a:t>Metrics, Reporting</a:t>
            </a:r>
          </a:p>
          <a:p>
            <a:pPr lvl="1"/>
            <a:endParaRPr lang="en-US" dirty="0"/>
          </a:p>
          <a:p>
            <a:r>
              <a:rPr lang="en-US" dirty="0"/>
              <a:t>Requirement Validation</a:t>
            </a:r>
          </a:p>
          <a:p>
            <a:pPr lvl="1"/>
            <a:r>
              <a:rPr lang="en-US" dirty="0"/>
              <a:t>As part of the SRS document, each requirements needs to be verified. </a:t>
            </a:r>
          </a:p>
          <a:p>
            <a:pPr lvl="1"/>
            <a:r>
              <a:rPr lang="en-US" dirty="0"/>
              <a:t>Typically, this is where Test Driven Development begins, writing tests directly from the requirements and not from the implemented code. </a:t>
            </a:r>
          </a:p>
          <a:p>
            <a:pPr lvl="1"/>
            <a:endParaRPr lang="en-US" dirty="0"/>
          </a:p>
          <a:p>
            <a:endParaRPr lang="en-US" dirty="0"/>
          </a:p>
        </p:txBody>
      </p:sp>
      <p:sp>
        <p:nvSpPr>
          <p:cNvPr id="4" name="Content Placeholder 3">
            <a:extLst>
              <a:ext uri="{FF2B5EF4-FFF2-40B4-BE49-F238E27FC236}">
                <a16:creationId xmlns:a16="http://schemas.microsoft.com/office/drawing/2014/main" id="{6C74AB5D-9CE1-4D20-99B1-BA2E3DBEBBCC}"/>
              </a:ext>
            </a:extLst>
          </p:cNvPr>
          <p:cNvSpPr>
            <a:spLocks noGrp="1"/>
          </p:cNvSpPr>
          <p:nvPr>
            <p:ph sz="half" idx="2"/>
          </p:nvPr>
        </p:nvSpPr>
        <p:spPr/>
        <p:txBody>
          <a:bodyPr>
            <a:normAutofit fontScale="62500" lnSpcReduction="20000"/>
          </a:bodyPr>
          <a:lstStyle/>
          <a:p>
            <a:r>
              <a:rPr lang="en-US" dirty="0"/>
              <a:t>Methodology</a:t>
            </a:r>
          </a:p>
          <a:p>
            <a:pPr lvl="1"/>
            <a:r>
              <a:rPr lang="en-US" dirty="0"/>
              <a:t>Waterfall: 		System, Software, </a:t>
            </a:r>
          </a:p>
          <a:p>
            <a:pPr lvl="1"/>
            <a:r>
              <a:rPr lang="en-US" dirty="0"/>
              <a:t>Spiral:		Software, Req Validation	</a:t>
            </a:r>
          </a:p>
          <a:p>
            <a:pPr lvl="1"/>
            <a:r>
              <a:rPr lang="en-US" dirty="0"/>
              <a:t>XP/Agile:		Stories</a:t>
            </a:r>
          </a:p>
          <a:p>
            <a:endParaRPr lang="en-US" dirty="0"/>
          </a:p>
        </p:txBody>
      </p:sp>
      <p:pic>
        <p:nvPicPr>
          <p:cNvPr id="5" name="Picture 4" descr="A picture containing text, orange, vector graphics&#10;&#10;Description automatically generated">
            <a:extLst>
              <a:ext uri="{FF2B5EF4-FFF2-40B4-BE49-F238E27FC236}">
                <a16:creationId xmlns:a16="http://schemas.microsoft.com/office/drawing/2014/main" id="{2968287A-9E2F-4740-B3DA-D4E781C811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5037" y="5007102"/>
            <a:ext cx="4316963" cy="1850898"/>
          </a:xfrm>
          <a:prstGeom prst="rect">
            <a:avLst/>
          </a:prstGeom>
        </p:spPr>
      </p:pic>
      <p:pic>
        <p:nvPicPr>
          <p:cNvPr id="7" name="Picture 6">
            <a:extLst>
              <a:ext uri="{FF2B5EF4-FFF2-40B4-BE49-F238E27FC236}">
                <a16:creationId xmlns:a16="http://schemas.microsoft.com/office/drawing/2014/main" id="{ADD2A28C-28D7-4EE5-A5C0-54BF858AF146}"/>
              </a:ext>
            </a:extLst>
          </p:cNvPr>
          <p:cNvPicPr>
            <a:picLocks noChangeAspect="1"/>
          </p:cNvPicPr>
          <p:nvPr/>
        </p:nvPicPr>
        <p:blipFill>
          <a:blip r:embed="rId4"/>
          <a:stretch>
            <a:fillRect/>
          </a:stretch>
        </p:blipFill>
        <p:spPr>
          <a:xfrm>
            <a:off x="9328726" y="0"/>
            <a:ext cx="2795199" cy="1733023"/>
          </a:xfrm>
          <a:prstGeom prst="rect">
            <a:avLst/>
          </a:prstGeom>
        </p:spPr>
      </p:pic>
    </p:spTree>
    <p:extLst>
      <p:ext uri="{BB962C8B-B14F-4D97-AF65-F5344CB8AC3E}">
        <p14:creationId xmlns:p14="http://schemas.microsoft.com/office/powerpoint/2010/main" val="4064420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06A6-F685-4C64-84B8-9563D07CA69D}"/>
              </a:ext>
            </a:extLst>
          </p:cNvPr>
          <p:cNvSpPr>
            <a:spLocks noGrp="1"/>
          </p:cNvSpPr>
          <p:nvPr>
            <p:ph type="title"/>
          </p:nvPr>
        </p:nvSpPr>
        <p:spPr/>
        <p:txBody>
          <a:bodyPr/>
          <a:lstStyle/>
          <a:p>
            <a:r>
              <a:rPr lang="en-US" dirty="0"/>
              <a:t>Design</a:t>
            </a:r>
          </a:p>
        </p:txBody>
      </p:sp>
      <p:sp>
        <p:nvSpPr>
          <p:cNvPr id="3" name="Content Placeholder 2">
            <a:extLst>
              <a:ext uri="{FF2B5EF4-FFF2-40B4-BE49-F238E27FC236}">
                <a16:creationId xmlns:a16="http://schemas.microsoft.com/office/drawing/2014/main" id="{0B33E010-DDDA-4846-981E-18AE89E1670C}"/>
              </a:ext>
            </a:extLst>
          </p:cNvPr>
          <p:cNvSpPr>
            <a:spLocks noGrp="1"/>
          </p:cNvSpPr>
          <p:nvPr>
            <p:ph sz="half" idx="1"/>
          </p:nvPr>
        </p:nvSpPr>
        <p:spPr/>
        <p:txBody>
          <a:bodyPr>
            <a:normAutofit fontScale="70000" lnSpcReduction="20000"/>
          </a:bodyPr>
          <a:lstStyle/>
          <a:p>
            <a:r>
              <a:rPr lang="en-US" dirty="0"/>
              <a:t>Analysis</a:t>
            </a:r>
          </a:p>
          <a:p>
            <a:pPr lvl="1"/>
            <a:r>
              <a:rPr lang="en-US" dirty="0"/>
              <a:t>Breaking down the requirements in to workable pieces</a:t>
            </a:r>
          </a:p>
          <a:p>
            <a:pPr lvl="1"/>
            <a:r>
              <a:rPr lang="en-US" dirty="0"/>
              <a:t>Test Planning, Workflows, Approach, procedures, and techniques</a:t>
            </a:r>
          </a:p>
          <a:p>
            <a:r>
              <a:rPr lang="en-US" dirty="0"/>
              <a:t>Program Design</a:t>
            </a:r>
          </a:p>
          <a:p>
            <a:pPr lvl="1"/>
            <a:r>
              <a:rPr lang="en-US" dirty="0"/>
              <a:t>Making workable components that fulfill the requirements</a:t>
            </a:r>
          </a:p>
          <a:p>
            <a:pPr lvl="1"/>
            <a:r>
              <a:rPr lang="en-US" dirty="0"/>
              <a:t>Data and Configuration</a:t>
            </a:r>
          </a:p>
          <a:p>
            <a:r>
              <a:rPr lang="en-US" dirty="0"/>
              <a:t>Prototyping</a:t>
            </a:r>
          </a:p>
          <a:p>
            <a:pPr lvl="1"/>
            <a:r>
              <a:rPr lang="en-US" dirty="0"/>
              <a:t>Representative of the product used for demo or for next iteration.</a:t>
            </a:r>
          </a:p>
          <a:p>
            <a:pPr lvl="1"/>
            <a:r>
              <a:rPr lang="en-US" dirty="0"/>
              <a:t>Testing </a:t>
            </a:r>
            <a:r>
              <a:rPr lang="en-US" dirty="0" err="1"/>
              <a:t>enviroments</a:t>
            </a:r>
            <a:endParaRPr lang="en-US" dirty="0"/>
          </a:p>
          <a:p>
            <a:r>
              <a:rPr lang="en-US" dirty="0"/>
              <a:t>Product Validation &amp; Verification</a:t>
            </a:r>
          </a:p>
          <a:p>
            <a:pPr lvl="1"/>
            <a:r>
              <a:rPr lang="en-US" dirty="0"/>
              <a:t>Review of the Analysis, Design and Prototypes. </a:t>
            </a:r>
          </a:p>
          <a:p>
            <a:pPr lvl="1"/>
            <a:r>
              <a:rPr lang="en-US" dirty="0"/>
              <a:t>Integration and Regression test plans</a:t>
            </a:r>
          </a:p>
          <a:p>
            <a:endParaRPr lang="en-US" dirty="0"/>
          </a:p>
          <a:p>
            <a:endParaRPr lang="en-US" dirty="0"/>
          </a:p>
          <a:p>
            <a:pPr lvl="1"/>
            <a:endParaRPr lang="en-US" dirty="0"/>
          </a:p>
          <a:p>
            <a:pPr lvl="1"/>
            <a:endParaRPr lang="en-US" dirty="0"/>
          </a:p>
          <a:p>
            <a:pPr lvl="1"/>
            <a:endParaRPr lang="en-US" dirty="0"/>
          </a:p>
        </p:txBody>
      </p:sp>
      <p:sp>
        <p:nvSpPr>
          <p:cNvPr id="4" name="Content Placeholder 3">
            <a:extLst>
              <a:ext uri="{FF2B5EF4-FFF2-40B4-BE49-F238E27FC236}">
                <a16:creationId xmlns:a16="http://schemas.microsoft.com/office/drawing/2014/main" id="{4E41C327-F1BB-4299-A17E-E780724F1068}"/>
              </a:ext>
            </a:extLst>
          </p:cNvPr>
          <p:cNvSpPr>
            <a:spLocks noGrp="1"/>
          </p:cNvSpPr>
          <p:nvPr>
            <p:ph sz="half" idx="2"/>
          </p:nvPr>
        </p:nvSpPr>
        <p:spPr/>
        <p:txBody>
          <a:bodyPr>
            <a:normAutofit fontScale="70000" lnSpcReduction="20000"/>
          </a:bodyPr>
          <a:lstStyle/>
          <a:p>
            <a:r>
              <a:rPr lang="en-US" dirty="0"/>
              <a:t>Methodology</a:t>
            </a:r>
          </a:p>
          <a:p>
            <a:pPr lvl="1"/>
            <a:r>
              <a:rPr lang="en-US" dirty="0"/>
              <a:t>Waterfall: 	Analysis, Program Design</a:t>
            </a:r>
          </a:p>
          <a:p>
            <a:pPr lvl="1"/>
            <a:r>
              <a:rPr lang="en-US" dirty="0"/>
              <a:t>Spiral:		Product, Detailed, Prototyping, V&amp;V</a:t>
            </a:r>
          </a:p>
          <a:p>
            <a:pPr lvl="1"/>
            <a:r>
              <a:rPr lang="en-US" dirty="0"/>
              <a:t>XP/Agile:		Design</a:t>
            </a:r>
          </a:p>
          <a:p>
            <a:endParaRPr lang="en-US" dirty="0"/>
          </a:p>
        </p:txBody>
      </p:sp>
      <p:pic>
        <p:nvPicPr>
          <p:cNvPr id="6" name="Picture 5" descr="A screenshot of a computer game&#10;&#10;Description automatically generated with medium confidence">
            <a:extLst>
              <a:ext uri="{FF2B5EF4-FFF2-40B4-BE49-F238E27FC236}">
                <a16:creationId xmlns:a16="http://schemas.microsoft.com/office/drawing/2014/main" id="{BC2E3BA9-4DE4-4B5F-9272-A5EC930760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4039" y="4003508"/>
            <a:ext cx="3617960" cy="2337256"/>
          </a:xfrm>
          <a:prstGeom prst="rect">
            <a:avLst/>
          </a:prstGeom>
        </p:spPr>
      </p:pic>
      <p:pic>
        <p:nvPicPr>
          <p:cNvPr id="8" name="Picture 7" descr="A picture containing text, accessory, newspaper&#10;&#10;Description automatically generated">
            <a:extLst>
              <a:ext uri="{FF2B5EF4-FFF2-40B4-BE49-F238E27FC236}">
                <a16:creationId xmlns:a16="http://schemas.microsoft.com/office/drawing/2014/main" id="{3753C36E-53AD-40AE-865C-09ED4F13B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9911" y="-14823"/>
            <a:ext cx="3112088" cy="1752184"/>
          </a:xfrm>
          <a:prstGeom prst="rect">
            <a:avLst/>
          </a:prstGeom>
        </p:spPr>
      </p:pic>
    </p:spTree>
    <p:extLst>
      <p:ext uri="{BB962C8B-B14F-4D97-AF65-F5344CB8AC3E}">
        <p14:creationId xmlns:p14="http://schemas.microsoft.com/office/powerpoint/2010/main" val="3072128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1987E-39DE-4F04-8675-4579807F8A28}"/>
              </a:ext>
            </a:extLst>
          </p:cNvPr>
          <p:cNvSpPr>
            <a:spLocks noGrp="1"/>
          </p:cNvSpPr>
          <p:nvPr>
            <p:ph type="title"/>
          </p:nvPr>
        </p:nvSpPr>
        <p:spPr/>
        <p:txBody>
          <a:bodyPr/>
          <a:lstStyle/>
          <a:p>
            <a:r>
              <a:rPr lang="en-US" dirty="0"/>
              <a:t>Implementation</a:t>
            </a:r>
          </a:p>
        </p:txBody>
      </p:sp>
      <p:sp>
        <p:nvSpPr>
          <p:cNvPr id="3" name="Content Placeholder 2">
            <a:extLst>
              <a:ext uri="{FF2B5EF4-FFF2-40B4-BE49-F238E27FC236}">
                <a16:creationId xmlns:a16="http://schemas.microsoft.com/office/drawing/2014/main" id="{D1C6E59F-B935-472C-ADAA-0CEAA129CEE4}"/>
              </a:ext>
            </a:extLst>
          </p:cNvPr>
          <p:cNvSpPr>
            <a:spLocks noGrp="1"/>
          </p:cNvSpPr>
          <p:nvPr>
            <p:ph idx="1"/>
          </p:nvPr>
        </p:nvSpPr>
        <p:spPr/>
        <p:txBody>
          <a:bodyPr>
            <a:normAutofit lnSpcReduction="10000"/>
          </a:bodyPr>
          <a:lstStyle/>
          <a:p>
            <a:r>
              <a:rPr lang="en-US" dirty="0"/>
              <a:t>Coding/Implementation</a:t>
            </a:r>
          </a:p>
          <a:p>
            <a:pPr lvl="1"/>
            <a:r>
              <a:rPr lang="en-US" dirty="0"/>
              <a:t>Taking the design and implementing into a programing product.</a:t>
            </a:r>
          </a:p>
          <a:p>
            <a:pPr lvl="1"/>
            <a:r>
              <a:rPr lang="en-US" dirty="0"/>
              <a:t>Peer reviews/walkthroughs, Unit testing</a:t>
            </a:r>
          </a:p>
          <a:p>
            <a:r>
              <a:rPr lang="en-US" dirty="0"/>
              <a:t>Build/Compile</a:t>
            </a:r>
          </a:p>
          <a:p>
            <a:pPr lvl="1"/>
            <a:r>
              <a:rPr lang="en-US" dirty="0"/>
              <a:t>Process of building entire system into a deliverable product. </a:t>
            </a:r>
          </a:p>
          <a:p>
            <a:pPr lvl="1"/>
            <a:r>
              <a:rPr lang="en-US" dirty="0"/>
              <a:t>Defect Tracking, Automation, Support and Scripts</a:t>
            </a:r>
          </a:p>
          <a:p>
            <a:pPr lvl="1"/>
            <a:endParaRPr lang="en-US" dirty="0"/>
          </a:p>
          <a:p>
            <a:r>
              <a:rPr lang="en-US" dirty="0"/>
              <a:t>Methodology</a:t>
            </a:r>
          </a:p>
          <a:p>
            <a:pPr lvl="1"/>
            <a:r>
              <a:rPr lang="en-US" dirty="0"/>
              <a:t>Waterfall: 	Coding</a:t>
            </a:r>
          </a:p>
          <a:p>
            <a:pPr lvl="1"/>
            <a:r>
              <a:rPr lang="en-US" dirty="0"/>
              <a:t>Spiral:		Code</a:t>
            </a:r>
          </a:p>
          <a:p>
            <a:pPr lvl="1"/>
            <a:r>
              <a:rPr lang="en-US" dirty="0"/>
              <a:t>XP/Agile:		Code/Pair </a:t>
            </a:r>
            <a:r>
              <a:rPr lang="en-US" dirty="0" err="1"/>
              <a:t>Prg</a:t>
            </a:r>
            <a:r>
              <a:rPr lang="en-US" dirty="0"/>
              <a:t>, Build, Integrate, test</a:t>
            </a:r>
          </a:p>
          <a:p>
            <a:endParaRPr lang="en-US" dirty="0"/>
          </a:p>
          <a:p>
            <a:pPr lvl="1"/>
            <a:endParaRPr lang="en-US" dirty="0"/>
          </a:p>
        </p:txBody>
      </p:sp>
      <p:pic>
        <p:nvPicPr>
          <p:cNvPr id="5" name="Picture 4" descr="Graphical user interface, text, application&#10;&#10;Description automatically generated">
            <a:extLst>
              <a:ext uri="{FF2B5EF4-FFF2-40B4-BE49-F238E27FC236}">
                <a16:creationId xmlns:a16="http://schemas.microsoft.com/office/drawing/2014/main" id="{64EA35A8-85FC-46F9-94A8-E0A7A200AE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5729" y="5359659"/>
            <a:ext cx="2446271" cy="1498341"/>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49173E2E-87F4-4F09-81DD-10D8808F35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4374" y="-50265"/>
            <a:ext cx="1787626" cy="1787626"/>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501402E9-3A0E-4813-A9E4-095AFDA0EC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5986" y="1737360"/>
            <a:ext cx="1837865" cy="1984895"/>
          </a:xfrm>
          <a:prstGeom prst="rect">
            <a:avLst/>
          </a:prstGeom>
        </p:spPr>
      </p:pic>
    </p:spTree>
    <p:extLst>
      <p:ext uri="{BB962C8B-B14F-4D97-AF65-F5344CB8AC3E}">
        <p14:creationId xmlns:p14="http://schemas.microsoft.com/office/powerpoint/2010/main" val="394139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3A250-6E3D-4FBE-8CC5-1702B3CF45B2}"/>
              </a:ext>
            </a:extLst>
          </p:cNvPr>
          <p:cNvSpPr>
            <a:spLocks noGrp="1"/>
          </p:cNvSpPr>
          <p:nvPr>
            <p:ph type="title"/>
          </p:nvPr>
        </p:nvSpPr>
        <p:spPr/>
        <p:txBody>
          <a:bodyPr/>
          <a:lstStyle/>
          <a:p>
            <a:r>
              <a:rPr lang="en-US" dirty="0"/>
              <a:t>Testing</a:t>
            </a:r>
          </a:p>
        </p:txBody>
      </p:sp>
      <p:sp>
        <p:nvSpPr>
          <p:cNvPr id="3" name="Content Placeholder 2">
            <a:extLst>
              <a:ext uri="{FF2B5EF4-FFF2-40B4-BE49-F238E27FC236}">
                <a16:creationId xmlns:a16="http://schemas.microsoft.com/office/drawing/2014/main" id="{F9877C4E-671B-4229-903B-259BA712EF3E}"/>
              </a:ext>
            </a:extLst>
          </p:cNvPr>
          <p:cNvSpPr>
            <a:spLocks noGrp="1"/>
          </p:cNvSpPr>
          <p:nvPr>
            <p:ph sz="half" idx="1"/>
          </p:nvPr>
        </p:nvSpPr>
        <p:spPr/>
        <p:txBody>
          <a:bodyPr>
            <a:normAutofit fontScale="62500" lnSpcReduction="20000"/>
          </a:bodyPr>
          <a:lstStyle/>
          <a:p>
            <a:r>
              <a:rPr lang="en-US" dirty="0"/>
              <a:t>Unit Testing</a:t>
            </a:r>
          </a:p>
          <a:p>
            <a:pPr lvl="1"/>
            <a:r>
              <a:rPr lang="en-US" dirty="0"/>
              <a:t>From micro to macro units (values, parameters, objects, interfaces, packages)</a:t>
            </a:r>
          </a:p>
          <a:p>
            <a:r>
              <a:rPr lang="en-US" dirty="0"/>
              <a:t>Simulators/Simulations</a:t>
            </a:r>
          </a:p>
          <a:p>
            <a:pPr lvl="1"/>
            <a:r>
              <a:rPr lang="en-US" dirty="0"/>
              <a:t>Non-deliverable software that is used to test working software, when either other software or hardware is not available.</a:t>
            </a:r>
          </a:p>
          <a:p>
            <a:pPr lvl="1"/>
            <a:r>
              <a:rPr lang="en-US" dirty="0"/>
              <a:t>Manual testing</a:t>
            </a:r>
          </a:p>
          <a:p>
            <a:r>
              <a:rPr lang="en-US" dirty="0"/>
              <a:t>Integration Testing</a:t>
            </a:r>
          </a:p>
          <a:p>
            <a:pPr lvl="1"/>
            <a:r>
              <a:rPr lang="en-US" dirty="0"/>
              <a:t>Determined how to verify to different pieces of software are related</a:t>
            </a:r>
          </a:p>
          <a:p>
            <a:pPr lvl="1"/>
            <a:r>
              <a:rPr lang="en-US" dirty="0"/>
              <a:t>Automation </a:t>
            </a:r>
          </a:p>
          <a:p>
            <a:r>
              <a:rPr lang="en-US" dirty="0"/>
              <a:t>System Testing</a:t>
            </a:r>
          </a:p>
          <a:p>
            <a:pPr lvl="1"/>
            <a:r>
              <a:rPr lang="en-US" dirty="0"/>
              <a:t>End to end testing, workflows, and normal and non-normal usage (regression)</a:t>
            </a:r>
          </a:p>
          <a:p>
            <a:r>
              <a:rPr lang="en-US" dirty="0"/>
              <a:t>Acceptance Testing</a:t>
            </a:r>
          </a:p>
          <a:p>
            <a:pPr lvl="1"/>
            <a:r>
              <a:rPr lang="en-US" dirty="0"/>
              <a:t>Process of having the user determine the product is what they wanted</a:t>
            </a:r>
          </a:p>
          <a:p>
            <a:pPr lvl="1"/>
            <a:r>
              <a:rPr lang="en-US" dirty="0"/>
              <a:t>Demonstrations, Standards and Procedures</a:t>
            </a:r>
          </a:p>
          <a:p>
            <a:endParaRPr lang="en-US" dirty="0"/>
          </a:p>
          <a:p>
            <a:endParaRPr lang="en-US" dirty="0"/>
          </a:p>
        </p:txBody>
      </p:sp>
      <p:sp>
        <p:nvSpPr>
          <p:cNvPr id="4" name="Content Placeholder 3">
            <a:extLst>
              <a:ext uri="{FF2B5EF4-FFF2-40B4-BE49-F238E27FC236}">
                <a16:creationId xmlns:a16="http://schemas.microsoft.com/office/drawing/2014/main" id="{74722FDC-2F0A-4850-9B46-3332C52F5C61}"/>
              </a:ext>
            </a:extLst>
          </p:cNvPr>
          <p:cNvSpPr>
            <a:spLocks noGrp="1"/>
          </p:cNvSpPr>
          <p:nvPr>
            <p:ph sz="half" idx="2"/>
          </p:nvPr>
        </p:nvSpPr>
        <p:spPr/>
        <p:txBody>
          <a:bodyPr>
            <a:normAutofit fontScale="62500" lnSpcReduction="20000"/>
          </a:bodyPr>
          <a:lstStyle/>
          <a:p>
            <a:r>
              <a:rPr lang="en-US" dirty="0"/>
              <a:t>Methodology</a:t>
            </a:r>
          </a:p>
          <a:p>
            <a:pPr lvl="1"/>
            <a:r>
              <a:rPr lang="en-US" dirty="0"/>
              <a:t>Waterfall: 	Testing</a:t>
            </a:r>
          </a:p>
          <a:p>
            <a:pPr lvl="1"/>
            <a:r>
              <a:rPr lang="en-US" dirty="0"/>
              <a:t>Spiral:		Unit, Simulations, Models, Benchmarks, Integration/Test Plan</a:t>
            </a:r>
          </a:p>
          <a:p>
            <a:pPr lvl="1"/>
            <a:r>
              <a:rPr lang="en-US" dirty="0"/>
              <a:t>XP/Agile:	Test, Acceptance Testing (TDD)</a:t>
            </a:r>
          </a:p>
          <a:p>
            <a:endParaRPr lang="en-US" dirty="0"/>
          </a:p>
        </p:txBody>
      </p:sp>
      <p:pic>
        <p:nvPicPr>
          <p:cNvPr id="7" name="Picture 6" descr="Diagram&#10;&#10;Description automatically generated">
            <a:extLst>
              <a:ext uri="{FF2B5EF4-FFF2-40B4-BE49-F238E27FC236}">
                <a16:creationId xmlns:a16="http://schemas.microsoft.com/office/drawing/2014/main" id="{036A6060-B958-47A6-9617-06A12B175B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3979" y="3038763"/>
            <a:ext cx="3158021" cy="3292763"/>
          </a:xfrm>
          <a:prstGeom prst="rect">
            <a:avLst/>
          </a:prstGeom>
        </p:spPr>
      </p:pic>
      <p:pic>
        <p:nvPicPr>
          <p:cNvPr id="9" name="Picture 8">
            <a:extLst>
              <a:ext uri="{FF2B5EF4-FFF2-40B4-BE49-F238E27FC236}">
                <a16:creationId xmlns:a16="http://schemas.microsoft.com/office/drawing/2014/main" id="{38C720F0-1F84-4D59-9643-2C8D8EA0D5F9}"/>
              </a:ext>
            </a:extLst>
          </p:cNvPr>
          <p:cNvPicPr>
            <a:picLocks noChangeAspect="1"/>
          </p:cNvPicPr>
          <p:nvPr/>
        </p:nvPicPr>
        <p:blipFill>
          <a:blip r:embed="rId3"/>
          <a:stretch>
            <a:fillRect/>
          </a:stretch>
        </p:blipFill>
        <p:spPr>
          <a:xfrm>
            <a:off x="10432589" y="1"/>
            <a:ext cx="1757799" cy="1737360"/>
          </a:xfrm>
          <a:prstGeom prst="rect">
            <a:avLst/>
          </a:prstGeom>
        </p:spPr>
      </p:pic>
    </p:spTree>
    <p:extLst>
      <p:ext uri="{BB962C8B-B14F-4D97-AF65-F5344CB8AC3E}">
        <p14:creationId xmlns:p14="http://schemas.microsoft.com/office/powerpoint/2010/main" val="4143449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E9C6D-6358-4D51-8EA2-F465C26D8219}"/>
              </a:ext>
            </a:extLst>
          </p:cNvPr>
          <p:cNvSpPr>
            <a:spLocks noGrp="1"/>
          </p:cNvSpPr>
          <p:nvPr>
            <p:ph type="title"/>
          </p:nvPr>
        </p:nvSpPr>
        <p:spPr/>
        <p:txBody>
          <a:bodyPr/>
          <a:lstStyle/>
          <a:p>
            <a:r>
              <a:rPr lang="en-US" dirty="0"/>
              <a:t>Deployment</a:t>
            </a:r>
          </a:p>
        </p:txBody>
      </p:sp>
      <p:sp>
        <p:nvSpPr>
          <p:cNvPr id="3" name="Content Placeholder 2">
            <a:extLst>
              <a:ext uri="{FF2B5EF4-FFF2-40B4-BE49-F238E27FC236}">
                <a16:creationId xmlns:a16="http://schemas.microsoft.com/office/drawing/2014/main" id="{88597270-04CE-435C-A0FE-4F8FD470CDE5}"/>
              </a:ext>
            </a:extLst>
          </p:cNvPr>
          <p:cNvSpPr>
            <a:spLocks noGrp="1"/>
          </p:cNvSpPr>
          <p:nvPr>
            <p:ph idx="1"/>
          </p:nvPr>
        </p:nvSpPr>
        <p:spPr/>
        <p:txBody>
          <a:bodyPr>
            <a:normAutofit fontScale="92500" lnSpcReduction="10000"/>
          </a:bodyPr>
          <a:lstStyle/>
          <a:p>
            <a:r>
              <a:rPr lang="en-US" dirty="0"/>
              <a:t>Delivery/Deployment</a:t>
            </a:r>
          </a:p>
          <a:p>
            <a:pPr lvl="1"/>
            <a:r>
              <a:rPr lang="en-US" dirty="0"/>
              <a:t>After acceptance, the process of making sure that the product works on the user and customer product line. </a:t>
            </a:r>
          </a:p>
          <a:p>
            <a:pPr lvl="1"/>
            <a:r>
              <a:rPr lang="en-US" dirty="0"/>
              <a:t>Installation, Environments</a:t>
            </a:r>
          </a:p>
          <a:p>
            <a:r>
              <a:rPr lang="en-US" dirty="0"/>
              <a:t>Version Control</a:t>
            </a:r>
          </a:p>
          <a:p>
            <a:pPr lvl="1"/>
            <a:r>
              <a:rPr lang="en-US" dirty="0"/>
              <a:t>Mapping requirements and features to implement a version of delivery.</a:t>
            </a:r>
          </a:p>
          <a:p>
            <a:pPr lvl="1"/>
            <a:r>
              <a:rPr lang="en-US" dirty="0"/>
              <a:t>Release control</a:t>
            </a:r>
          </a:p>
          <a:p>
            <a:pPr lvl="1"/>
            <a:endParaRPr lang="en-US" dirty="0"/>
          </a:p>
          <a:p>
            <a:r>
              <a:rPr lang="en-US" dirty="0"/>
              <a:t>Methodology</a:t>
            </a:r>
          </a:p>
          <a:p>
            <a:pPr lvl="1"/>
            <a:r>
              <a:rPr lang="en-US" dirty="0"/>
              <a:t>Waterfall: 	Deployment, Operations, Maintenance</a:t>
            </a:r>
          </a:p>
          <a:p>
            <a:pPr lvl="1"/>
            <a:r>
              <a:rPr lang="en-US" dirty="0"/>
              <a:t>Spiral:		Release plan, Operations, Maintenance</a:t>
            </a:r>
          </a:p>
          <a:p>
            <a:pPr lvl="1"/>
            <a:r>
              <a:rPr lang="en-US" dirty="0"/>
              <a:t>XP/Agile:		Release, Operate</a:t>
            </a:r>
          </a:p>
          <a:p>
            <a:endParaRPr lang="en-US" dirty="0"/>
          </a:p>
        </p:txBody>
      </p:sp>
      <p:pic>
        <p:nvPicPr>
          <p:cNvPr id="5" name="Picture 4" descr="Graphical user interface, diagram&#10;&#10;Description automatically generated">
            <a:extLst>
              <a:ext uri="{FF2B5EF4-FFF2-40B4-BE49-F238E27FC236}">
                <a16:creationId xmlns:a16="http://schemas.microsoft.com/office/drawing/2014/main" id="{387C2988-9B71-406F-8188-2FF2902C34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8016" y="4186918"/>
            <a:ext cx="3103984" cy="2146114"/>
          </a:xfrm>
          <a:prstGeom prst="rect">
            <a:avLst/>
          </a:prstGeom>
        </p:spPr>
      </p:pic>
      <p:pic>
        <p:nvPicPr>
          <p:cNvPr id="7" name="Picture 6" descr="Timeline&#10;&#10;Description automatically generated with low confidence">
            <a:extLst>
              <a:ext uri="{FF2B5EF4-FFF2-40B4-BE49-F238E27FC236}">
                <a16:creationId xmlns:a16="http://schemas.microsoft.com/office/drawing/2014/main" id="{A04F74B3-2101-408E-9540-2E5B9507A2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3444" y="0"/>
            <a:ext cx="2498555" cy="1948873"/>
          </a:xfrm>
          <a:prstGeom prst="rect">
            <a:avLst/>
          </a:prstGeom>
        </p:spPr>
      </p:pic>
    </p:spTree>
    <p:extLst>
      <p:ext uri="{BB962C8B-B14F-4D97-AF65-F5344CB8AC3E}">
        <p14:creationId xmlns:p14="http://schemas.microsoft.com/office/powerpoint/2010/main" val="927079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870E3-51DC-4150-BED9-34656625FAA0}"/>
              </a:ext>
            </a:extLst>
          </p:cNvPr>
          <p:cNvSpPr>
            <a:spLocks noGrp="1"/>
          </p:cNvSpPr>
          <p:nvPr>
            <p:ph type="title"/>
          </p:nvPr>
        </p:nvSpPr>
        <p:spPr>
          <a:xfrm>
            <a:off x="1143000" y="990599"/>
            <a:ext cx="9906000" cy="685800"/>
          </a:xfrm>
        </p:spPr>
        <p:txBody>
          <a:bodyPr anchor="t">
            <a:normAutofit/>
          </a:bodyPr>
          <a:lstStyle/>
          <a:p>
            <a:r>
              <a:rPr lang="en-US" sz="4000"/>
              <a:t>Week 02 Assignments</a:t>
            </a:r>
          </a:p>
        </p:txBody>
      </p:sp>
      <p:graphicFrame>
        <p:nvGraphicFramePr>
          <p:cNvPr id="5" name="Content Placeholder 2">
            <a:extLst>
              <a:ext uri="{FF2B5EF4-FFF2-40B4-BE49-F238E27FC236}">
                <a16:creationId xmlns:a16="http://schemas.microsoft.com/office/drawing/2014/main" id="{54DA3397-2395-4413-AA7B-363D4A4FB1A3}"/>
              </a:ext>
            </a:extLst>
          </p:cNvPr>
          <p:cNvGraphicFramePr>
            <a:graphicFrameLocks noGrp="1"/>
          </p:cNvGraphicFramePr>
          <p:nvPr>
            <p:ph idx="1"/>
            <p:extLst>
              <p:ext uri="{D42A27DB-BD31-4B8C-83A1-F6EECF244321}">
                <p14:modId xmlns:p14="http://schemas.microsoft.com/office/powerpoint/2010/main" val="2354959257"/>
              </p:ext>
            </p:extLst>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707950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8EF27-8103-3A48-84B1-605324F3813A}"/>
              </a:ext>
            </a:extLst>
          </p:cNvPr>
          <p:cNvSpPr>
            <a:spLocks noGrp="1"/>
          </p:cNvSpPr>
          <p:nvPr>
            <p:ph type="title"/>
          </p:nvPr>
        </p:nvSpPr>
        <p:spPr/>
        <p:txBody>
          <a:bodyPr>
            <a:normAutofit/>
          </a:bodyPr>
          <a:lstStyle/>
          <a:p>
            <a:r>
              <a:rPr lang="en-US" b="1"/>
              <a:t>What is the relationship between Quality Assurance and Software Methodologies?</a:t>
            </a:r>
            <a:endParaRPr lang="en-US" dirty="0"/>
          </a:p>
        </p:txBody>
      </p:sp>
      <p:sp>
        <p:nvSpPr>
          <p:cNvPr id="3" name="Content Placeholder 2">
            <a:extLst>
              <a:ext uri="{FF2B5EF4-FFF2-40B4-BE49-F238E27FC236}">
                <a16:creationId xmlns:a16="http://schemas.microsoft.com/office/drawing/2014/main" id="{41322E67-063F-8D4E-B3E3-BAC5118C7BE4}"/>
              </a:ext>
            </a:extLst>
          </p:cNvPr>
          <p:cNvSpPr>
            <a:spLocks noGrp="1"/>
          </p:cNvSpPr>
          <p:nvPr>
            <p:ph idx="1"/>
          </p:nvPr>
        </p:nvSpPr>
        <p:spPr/>
        <p:txBody>
          <a:bodyPr>
            <a:normAutofit fontScale="62500" lnSpcReduction="20000"/>
          </a:bodyPr>
          <a:lstStyle/>
          <a:p>
            <a:pPr lvl="0"/>
            <a:r>
              <a:rPr lang="en-US"/>
              <a:t>Task: Create a poster about QA within an SW Lifecycle Phase</a:t>
            </a:r>
          </a:p>
          <a:p>
            <a:pPr lvl="0"/>
            <a:r>
              <a:rPr lang="en-US"/>
              <a:t>Purpose: Understand how QA fits in the different phases and methodologies of software development. </a:t>
            </a:r>
          </a:p>
          <a:p>
            <a:r>
              <a:rPr lang="en-US" b="1"/>
              <a:t>Instructions</a:t>
            </a:r>
          </a:p>
          <a:p>
            <a:pPr lvl="1"/>
            <a:r>
              <a:rPr lang="en-US"/>
              <a:t>Partnership: Each partnership will be assigned a Methodology Phase. </a:t>
            </a:r>
          </a:p>
          <a:p>
            <a:pPr lvl="2"/>
            <a:r>
              <a:rPr lang="en-US"/>
              <a:t>Partners are to research the assigned Lifecycle Phases </a:t>
            </a:r>
          </a:p>
          <a:p>
            <a:pPr lvl="3"/>
            <a:r>
              <a:rPr lang="en-US"/>
              <a:t>Look for how the phase is implemented in each of the different SW Methodologies (Waterfall, Spiral, Agile)</a:t>
            </a:r>
          </a:p>
          <a:p>
            <a:pPr lvl="2"/>
            <a:r>
              <a:rPr lang="en-US"/>
              <a:t>Partners are to create a poster on the assigned Software Lifecycle Phase relating to QA.</a:t>
            </a:r>
          </a:p>
          <a:p>
            <a:pPr lvl="3"/>
            <a:r>
              <a:rPr lang="en-US"/>
              <a:t>Posters should include roles in the Methodologies and the responsibilities in that phase. </a:t>
            </a:r>
          </a:p>
          <a:p>
            <a:pPr lvl="3"/>
            <a:r>
              <a:rPr lang="en-US"/>
              <a:t>Answering the following questions: </a:t>
            </a:r>
          </a:p>
          <a:p>
            <a:pPr lvl="4"/>
            <a:r>
              <a:rPr lang="en-US"/>
              <a:t>At what point do the personal roles get involved in the lifecycle?  </a:t>
            </a:r>
          </a:p>
          <a:p>
            <a:pPr lvl="4"/>
            <a:r>
              <a:rPr lang="en-US"/>
              <a:t>What are the duties, responsibilities, and products affected or produced by Software Quality Assurance? </a:t>
            </a:r>
          </a:p>
          <a:p>
            <a:pPr lvl="3"/>
            <a:r>
              <a:rPr lang="en-US"/>
              <a:t>Posters should include QA in the Methodologies and the responsibilities of a QA in that phase. </a:t>
            </a:r>
          </a:p>
          <a:p>
            <a:pPr lvl="3"/>
            <a:r>
              <a:rPr lang="en-US"/>
              <a:t>Answering the following questions: </a:t>
            </a:r>
          </a:p>
          <a:p>
            <a:pPr lvl="4"/>
            <a:r>
              <a:rPr lang="en-US"/>
              <a:t>At what point does Testing get involved in the lifecycle?  </a:t>
            </a:r>
          </a:p>
          <a:p>
            <a:pPr lvl="4"/>
            <a:r>
              <a:rPr lang="en-US"/>
              <a:t>What are the duties, roles, and products affected or produced by Software Testing?</a:t>
            </a:r>
          </a:p>
          <a:p>
            <a:pPr lvl="1"/>
            <a:r>
              <a:rPr lang="en-US"/>
              <a:t>Post a copy of your poster (soft copy) on QA related to the Software Lifecycle. The poster is a showcase discussion board; please take some time and read over your classmate's posters and use what you learned as part of your prove assignment</a:t>
            </a:r>
          </a:p>
          <a:p>
            <a:pPr lvl="2"/>
            <a:r>
              <a:rPr lang="en-US"/>
              <a:t>Read the instructions for the next Teach assignment and Prove assignment.</a:t>
            </a:r>
          </a:p>
          <a:p>
            <a:pPr lvl="2"/>
            <a:r>
              <a:rPr lang="en-US"/>
              <a:t>Reply to two other posters, asking questions about their poster. </a:t>
            </a:r>
          </a:p>
          <a:p>
            <a:pPr lvl="2"/>
            <a:r>
              <a:rPr lang="en-US"/>
              <a:t>Answer questions from your poster or form another poster. </a:t>
            </a:r>
            <a:endParaRPr lang="en-US" dirty="0"/>
          </a:p>
        </p:txBody>
      </p:sp>
    </p:spTree>
    <p:extLst>
      <p:ext uri="{BB962C8B-B14F-4D97-AF65-F5344CB8AC3E}">
        <p14:creationId xmlns:p14="http://schemas.microsoft.com/office/powerpoint/2010/main" val="2348238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4E4E-5744-9B40-8DA8-0CAB1B18B443}"/>
              </a:ext>
            </a:extLst>
          </p:cNvPr>
          <p:cNvSpPr>
            <a:spLocks noGrp="1"/>
          </p:cNvSpPr>
          <p:nvPr>
            <p:ph type="title"/>
          </p:nvPr>
        </p:nvSpPr>
        <p:spPr/>
        <p:txBody>
          <a:bodyPr/>
          <a:lstStyle/>
          <a:p>
            <a:r>
              <a:rPr lang="en-US" b="1" dirty="0"/>
              <a:t>How does Q.A. fit in the Organization Chart?</a:t>
            </a:r>
            <a:r>
              <a:rPr lang="en-US" b="1" dirty="0">
                <a:effectLst/>
              </a:rPr>
              <a:t> </a:t>
            </a:r>
            <a:endParaRPr lang="en-US" b="1" dirty="0"/>
          </a:p>
        </p:txBody>
      </p:sp>
      <p:sp>
        <p:nvSpPr>
          <p:cNvPr id="3" name="Content Placeholder 2">
            <a:extLst>
              <a:ext uri="{FF2B5EF4-FFF2-40B4-BE49-F238E27FC236}">
                <a16:creationId xmlns:a16="http://schemas.microsoft.com/office/drawing/2014/main" id="{0290BC08-05B9-1F46-9915-EA0C2F1BEA9A}"/>
              </a:ext>
            </a:extLst>
          </p:cNvPr>
          <p:cNvSpPr>
            <a:spLocks noGrp="1"/>
          </p:cNvSpPr>
          <p:nvPr>
            <p:ph idx="1"/>
          </p:nvPr>
        </p:nvSpPr>
        <p:spPr/>
        <p:txBody>
          <a:bodyPr>
            <a:normAutofit/>
          </a:bodyPr>
          <a:lstStyle/>
          <a:p>
            <a:r>
              <a:rPr lang="en-US" b="1" dirty="0"/>
              <a:t>Overview</a:t>
            </a:r>
          </a:p>
          <a:p>
            <a:pPr lvl="1"/>
            <a:r>
              <a:rPr lang="en-US" dirty="0"/>
              <a:t>Create an organization chart and identify quality assurance responsibilities and how they contribute to the quality assurance. </a:t>
            </a:r>
          </a:p>
          <a:p>
            <a:r>
              <a:rPr lang="en-US" b="1" dirty="0"/>
              <a:t>Instructions</a:t>
            </a:r>
          </a:p>
          <a:p>
            <a:pPr lvl="1"/>
            <a:r>
              <a:rPr lang="en-US" dirty="0"/>
              <a:t>From the reading complete the following tasks:</a:t>
            </a:r>
          </a:p>
          <a:p>
            <a:pPr lvl="1"/>
            <a:r>
              <a:rPr lang="en-US" dirty="0"/>
              <a:t>Make a list of all the roles found in the readings and from the posters. </a:t>
            </a:r>
          </a:p>
          <a:p>
            <a:pPr lvl="1"/>
            <a:r>
              <a:rPr lang="en-US" dirty="0"/>
              <a:t>Create an organization chart of all the roles, using org chart from MS </a:t>
            </a:r>
            <a:r>
              <a:rPr lang="en-US" dirty="0" err="1"/>
              <a:t>Powerpoint</a:t>
            </a:r>
            <a:r>
              <a:rPr lang="en-US" dirty="0"/>
              <a:t> or similar product. </a:t>
            </a:r>
          </a:p>
          <a:p>
            <a:pPr lvl="1"/>
            <a:r>
              <a:rPr lang="en-US" dirty="0"/>
              <a:t>In a separate table, list the roles and the responsibilities each has in Quality Assurance.</a:t>
            </a:r>
          </a:p>
          <a:p>
            <a:endParaRPr lang="en-US" dirty="0"/>
          </a:p>
        </p:txBody>
      </p:sp>
    </p:spTree>
    <p:extLst>
      <p:ext uri="{BB962C8B-B14F-4D97-AF65-F5344CB8AC3E}">
        <p14:creationId xmlns:p14="http://schemas.microsoft.com/office/powerpoint/2010/main" val="635688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AD577-0D1F-4CAF-A0BA-9910FA53A9B9}"/>
              </a:ext>
            </a:extLst>
          </p:cNvPr>
          <p:cNvSpPr>
            <a:spLocks noGrp="1"/>
          </p:cNvSpPr>
          <p:nvPr>
            <p:ph type="title"/>
          </p:nvPr>
        </p:nvSpPr>
        <p:spPr/>
        <p:txBody>
          <a:bodyPr/>
          <a:lstStyle/>
          <a:p>
            <a:r>
              <a:rPr lang="en-US" b="1" dirty="0"/>
              <a:t>Prove: SW Lifecycle QA Checklist</a:t>
            </a:r>
            <a:br>
              <a:rPr lang="en-US" b="1" dirty="0"/>
            </a:br>
            <a:endParaRPr lang="en-US" dirty="0"/>
          </a:p>
        </p:txBody>
      </p:sp>
      <p:sp>
        <p:nvSpPr>
          <p:cNvPr id="3" name="Content Placeholder 2">
            <a:extLst>
              <a:ext uri="{FF2B5EF4-FFF2-40B4-BE49-F238E27FC236}">
                <a16:creationId xmlns:a16="http://schemas.microsoft.com/office/drawing/2014/main" id="{37CD1166-140B-4A21-BBEA-8550801301BC}"/>
              </a:ext>
            </a:extLst>
          </p:cNvPr>
          <p:cNvSpPr>
            <a:spLocks noGrp="1"/>
          </p:cNvSpPr>
          <p:nvPr>
            <p:ph idx="1"/>
          </p:nvPr>
        </p:nvSpPr>
        <p:spPr/>
        <p:txBody>
          <a:bodyPr>
            <a:normAutofit fontScale="92500" lnSpcReduction="10000"/>
          </a:bodyPr>
          <a:lstStyle/>
          <a:p>
            <a:pPr lvl="0"/>
            <a:r>
              <a:rPr lang="en-US" dirty="0"/>
              <a:t>Task: Create a QA checklist for each lifecycle phase.</a:t>
            </a:r>
          </a:p>
          <a:p>
            <a:pPr lvl="0"/>
            <a:r>
              <a:rPr lang="en-US" dirty="0"/>
              <a:t>Purpose: One of the responsibilities of a QA is the verify and validate that elements of the software lifecycle have been completed. </a:t>
            </a:r>
          </a:p>
          <a:p>
            <a:r>
              <a:rPr lang="en-US" dirty="0"/>
              <a:t>Overview: Create a checklist for each of the different phases in the software process that a QA would use to ensure that the product was correct.</a:t>
            </a:r>
          </a:p>
          <a:p>
            <a:r>
              <a:rPr lang="en-US" b="1" dirty="0"/>
              <a:t>Backstory </a:t>
            </a:r>
            <a:r>
              <a:rPr lang="en-US" dirty="0"/>
              <a:t>As an individual contributor to a project, you will fulfill one or many roles; each role is a set of responsibilities. One of those responsibilities is to review your co-worker's work for quality. The best practice is to have a checklist, which allows for process improvement. For example, if you miss a defect that is not on your checklist, you make a process improvement and add it to your checklist.</a:t>
            </a:r>
          </a:p>
        </p:txBody>
      </p:sp>
    </p:spTree>
    <p:extLst>
      <p:ext uri="{BB962C8B-B14F-4D97-AF65-F5344CB8AC3E}">
        <p14:creationId xmlns:p14="http://schemas.microsoft.com/office/powerpoint/2010/main" val="26841313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C50F3-0FD3-5B4F-9EB0-1894091E1ED2}"/>
              </a:ext>
            </a:extLst>
          </p:cNvPr>
          <p:cNvSpPr>
            <a:spLocks noGrp="1"/>
          </p:cNvSpPr>
          <p:nvPr>
            <p:ph type="title"/>
          </p:nvPr>
        </p:nvSpPr>
        <p:spPr/>
        <p:txBody>
          <a:bodyPr/>
          <a:lstStyle/>
          <a:p>
            <a:r>
              <a:rPr lang="en-US" b="1" dirty="0"/>
              <a:t>Prove: SW Lifecycle QA Checklist</a:t>
            </a:r>
            <a:br>
              <a:rPr lang="en-US" b="1" dirty="0"/>
            </a:br>
            <a:endParaRPr lang="en-US" dirty="0"/>
          </a:p>
        </p:txBody>
      </p:sp>
      <p:sp>
        <p:nvSpPr>
          <p:cNvPr id="3" name="Content Placeholder 2">
            <a:extLst>
              <a:ext uri="{FF2B5EF4-FFF2-40B4-BE49-F238E27FC236}">
                <a16:creationId xmlns:a16="http://schemas.microsoft.com/office/drawing/2014/main" id="{613FB624-4D06-6545-AF34-7BC6C097FFF6}"/>
              </a:ext>
            </a:extLst>
          </p:cNvPr>
          <p:cNvSpPr>
            <a:spLocks noGrp="1"/>
          </p:cNvSpPr>
          <p:nvPr>
            <p:ph idx="1"/>
          </p:nvPr>
        </p:nvSpPr>
        <p:spPr/>
        <p:txBody>
          <a:bodyPr>
            <a:normAutofit fontScale="55000" lnSpcReduction="20000"/>
          </a:bodyPr>
          <a:lstStyle/>
          <a:p>
            <a:r>
              <a:rPr lang="en-US" dirty="0"/>
              <a:t>Part 1: Create a checklist for a tester with items that each of the methodology phases. Each phase should have 4-6 items. </a:t>
            </a:r>
          </a:p>
          <a:p>
            <a:r>
              <a:rPr lang="en-US" dirty="0"/>
              <a:t>The following phases are required:</a:t>
            </a:r>
          </a:p>
          <a:p>
            <a:pPr lvl="1"/>
            <a:r>
              <a:rPr lang="en-US" dirty="0"/>
              <a:t>Concept of Operations </a:t>
            </a:r>
          </a:p>
          <a:p>
            <a:pPr lvl="2"/>
            <a:r>
              <a:rPr lang="en-US" dirty="0"/>
              <a:t>Concept, Objectives, Risks</a:t>
            </a:r>
          </a:p>
          <a:p>
            <a:pPr lvl="1"/>
            <a:r>
              <a:rPr lang="en-US" dirty="0"/>
              <a:t>Requirements </a:t>
            </a:r>
          </a:p>
          <a:p>
            <a:pPr lvl="2"/>
            <a:r>
              <a:rPr lang="en-US" dirty="0"/>
              <a:t>System, software, Architecture, Validation</a:t>
            </a:r>
          </a:p>
          <a:p>
            <a:pPr lvl="1"/>
            <a:r>
              <a:rPr lang="en-US" dirty="0"/>
              <a:t>Design </a:t>
            </a:r>
          </a:p>
          <a:p>
            <a:pPr lvl="2"/>
            <a:r>
              <a:rPr lang="en-US" dirty="0"/>
              <a:t>Analysis, Program Design, Prototyping, Product Validation</a:t>
            </a:r>
          </a:p>
          <a:p>
            <a:pPr lvl="1"/>
            <a:r>
              <a:rPr lang="en-US" dirty="0"/>
              <a:t>Implementation </a:t>
            </a:r>
          </a:p>
          <a:p>
            <a:pPr lvl="2"/>
            <a:r>
              <a:rPr lang="en-US" dirty="0"/>
              <a:t>Coding, Build</a:t>
            </a:r>
          </a:p>
          <a:p>
            <a:pPr lvl="1"/>
            <a:r>
              <a:rPr lang="en-US" dirty="0"/>
              <a:t>Testing </a:t>
            </a:r>
          </a:p>
          <a:p>
            <a:pPr lvl="2"/>
            <a:r>
              <a:rPr lang="en-US" dirty="0"/>
              <a:t>Unit, Simulations, Integration, System and Acceptance Testing</a:t>
            </a:r>
          </a:p>
          <a:p>
            <a:pPr lvl="1"/>
            <a:r>
              <a:rPr lang="en-US" dirty="0"/>
              <a:t>Deployment </a:t>
            </a:r>
          </a:p>
          <a:p>
            <a:pPr lvl="2"/>
            <a:r>
              <a:rPr lang="en-US" dirty="0"/>
              <a:t>Version-Release</a:t>
            </a:r>
          </a:p>
          <a:p>
            <a:pPr lvl="1"/>
            <a:r>
              <a:rPr lang="en-US" dirty="0"/>
              <a:t>Make sure you include an item from each of the sub-phases. </a:t>
            </a:r>
          </a:p>
          <a:p>
            <a:r>
              <a:rPr lang="en-US" dirty="0"/>
              <a:t>Part 2: Software Maintenance</a:t>
            </a:r>
          </a:p>
          <a:p>
            <a:pPr lvl="1"/>
            <a:r>
              <a:rPr lang="en-US" dirty="0"/>
              <a:t>You will be working most of your career in Software Maintenance. Software Maintenance mode can be in any phase of the development cycle since it is considered any code modification for perfection, performance, improvement, and clarity. We have not specifically covered Software Maintenance but from the information you got from the methodology phases, extrapolate what Testing might be like in Software Maintenance. </a:t>
            </a:r>
            <a:br>
              <a:rPr lang="en-US" dirty="0"/>
            </a:br>
            <a:r>
              <a:rPr lang="en-US" dirty="0"/>
              <a:t>Create a checklist for a project that is in the Software Maintenance phase.</a:t>
            </a:r>
          </a:p>
          <a:p>
            <a:endParaRPr lang="en-US" dirty="0"/>
          </a:p>
        </p:txBody>
      </p:sp>
    </p:spTree>
    <p:extLst>
      <p:ext uri="{BB962C8B-B14F-4D97-AF65-F5344CB8AC3E}">
        <p14:creationId xmlns:p14="http://schemas.microsoft.com/office/powerpoint/2010/main" val="31847077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Architectures</a:t>
            </a:r>
          </a:p>
        </p:txBody>
      </p:sp>
      <p:sp>
        <p:nvSpPr>
          <p:cNvPr id="3" name="Content Placeholder 2"/>
          <p:cNvSpPr>
            <a:spLocks noGrp="1"/>
          </p:cNvSpPr>
          <p:nvPr>
            <p:ph sz="half" idx="1"/>
          </p:nvPr>
        </p:nvSpPr>
        <p:spPr/>
        <p:txBody>
          <a:bodyPr>
            <a:normAutofit fontScale="92500" lnSpcReduction="20000"/>
          </a:bodyPr>
          <a:lstStyle/>
          <a:p>
            <a:r>
              <a:rPr lang="en-US" dirty="0"/>
              <a:t>Client-Server </a:t>
            </a:r>
          </a:p>
          <a:p>
            <a:pPr lvl="1"/>
            <a:r>
              <a:rPr lang="en-US" dirty="0"/>
              <a:t>2,3,n-tier</a:t>
            </a:r>
          </a:p>
          <a:p>
            <a:pPr lvl="1"/>
            <a:r>
              <a:rPr lang="en-US" dirty="0"/>
              <a:t>Cloud</a:t>
            </a:r>
          </a:p>
          <a:p>
            <a:r>
              <a:rPr lang="en-US" dirty="0"/>
              <a:t>Component</a:t>
            </a:r>
          </a:p>
          <a:p>
            <a:r>
              <a:rPr lang="en-US" dirty="0"/>
              <a:t>Data</a:t>
            </a:r>
          </a:p>
          <a:p>
            <a:r>
              <a:rPr lang="en-US" dirty="0"/>
              <a:t>Event-driven</a:t>
            </a:r>
          </a:p>
          <a:p>
            <a:r>
              <a:rPr lang="en-US" dirty="0"/>
              <a:t>Layered</a:t>
            </a:r>
          </a:p>
          <a:p>
            <a:r>
              <a:rPr lang="en-US" dirty="0"/>
              <a:t>Peer-2-peer</a:t>
            </a:r>
          </a:p>
          <a:p>
            <a:r>
              <a:rPr lang="en-US" dirty="0"/>
              <a:t>Rule-based</a:t>
            </a:r>
          </a:p>
          <a:p>
            <a:r>
              <a:rPr lang="en-US" dirty="0"/>
              <a:t>Service-oriented (SOA)</a:t>
            </a:r>
          </a:p>
          <a:p>
            <a:r>
              <a:rPr lang="en-US" dirty="0"/>
              <a:t>REST</a:t>
            </a:r>
          </a:p>
          <a:p>
            <a:endParaRPr lang="en-US" dirty="0"/>
          </a:p>
        </p:txBody>
      </p:sp>
      <p:sp>
        <p:nvSpPr>
          <p:cNvPr id="4" name="Content Placeholder 3"/>
          <p:cNvSpPr>
            <a:spLocks noGrp="1"/>
          </p:cNvSpPr>
          <p:nvPr>
            <p:ph sz="half" idx="2"/>
          </p:nvPr>
        </p:nvSpPr>
        <p:spPr/>
        <p:txBody>
          <a:bodyPr>
            <a:normAutofit fontScale="92500" lnSpcReduction="20000"/>
          </a:bodyPr>
          <a:lstStyle/>
          <a:p>
            <a:r>
              <a:rPr lang="en-US" dirty="0"/>
              <a:t>Web</a:t>
            </a:r>
          </a:p>
          <a:p>
            <a:pPr lvl="1"/>
            <a:r>
              <a:rPr lang="en-US" dirty="0"/>
              <a:t>Page</a:t>
            </a:r>
          </a:p>
          <a:p>
            <a:pPr lvl="1"/>
            <a:r>
              <a:rPr lang="en-US" dirty="0"/>
              <a:t>Plugin – different types (browser, page, backend)</a:t>
            </a:r>
          </a:p>
          <a:p>
            <a:r>
              <a:rPr lang="en-US" dirty="0"/>
              <a:t>Mobile Application</a:t>
            </a:r>
          </a:p>
          <a:p>
            <a:endParaRPr lang="en-US" dirty="0"/>
          </a:p>
        </p:txBody>
      </p:sp>
      <p:pic>
        <p:nvPicPr>
          <p:cNvPr id="5" name="Picture 4" descr="a picture of a person posing for the camera">
            <a:extLst>
              <a:ext uri="{FF2B5EF4-FFF2-40B4-BE49-F238E27FC236}">
                <a16:creationId xmlns:a16="http://schemas.microsoft.com/office/drawing/2014/main" id="{E5ADF7CB-1170-594B-9B9C-39F7D34897D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216704" y="3667874"/>
            <a:ext cx="2685479" cy="2927172"/>
          </a:xfrm>
          <a:prstGeom prst="rect">
            <a:avLst/>
          </a:prstGeom>
          <a:noFill/>
          <a:ln>
            <a:noFill/>
          </a:ln>
        </p:spPr>
      </p:pic>
      <p:pic>
        <p:nvPicPr>
          <p:cNvPr id="6" name="Picture 5" descr="a close up of a drawing of a person">
            <a:extLst>
              <a:ext uri="{FF2B5EF4-FFF2-40B4-BE49-F238E27FC236}">
                <a16:creationId xmlns:a16="http://schemas.microsoft.com/office/drawing/2014/main" id="{6DBC1EF6-F053-1149-8AD6-DE76BFEFB78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82842" y="3499584"/>
            <a:ext cx="2685479" cy="3358416"/>
          </a:xfrm>
          <a:prstGeom prst="rect">
            <a:avLst/>
          </a:prstGeom>
          <a:noFill/>
          <a:ln>
            <a:noFill/>
          </a:ln>
        </p:spPr>
      </p:pic>
    </p:spTree>
    <p:extLst>
      <p:ext uri="{BB962C8B-B14F-4D97-AF65-F5344CB8AC3E}">
        <p14:creationId xmlns:p14="http://schemas.microsoft.com/office/powerpoint/2010/main" val="10632434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Levels vs Techniques</a:t>
            </a:r>
          </a:p>
        </p:txBody>
      </p:sp>
      <p:graphicFrame>
        <p:nvGraphicFramePr>
          <p:cNvPr id="3" name="Table 2"/>
          <p:cNvGraphicFramePr>
            <a:graphicFrameLocks noGrp="1"/>
          </p:cNvGraphicFramePr>
          <p:nvPr/>
        </p:nvGraphicFramePr>
        <p:xfrm>
          <a:off x="8585915" y="3219718"/>
          <a:ext cx="1574799" cy="3429000"/>
        </p:xfrm>
        <a:graphic>
          <a:graphicData uri="http://schemas.openxmlformats.org/drawingml/2006/table">
            <a:tbl>
              <a:tblPr>
                <a:tableStyleId>{5C22544A-7EE6-4342-B048-85BDC9FD1C3A}</a:tableStyleId>
              </a:tblPr>
              <a:tblGrid>
                <a:gridCol w="1574799">
                  <a:extLst>
                    <a:ext uri="{9D8B030D-6E8A-4147-A177-3AD203B41FA5}">
                      <a16:colId xmlns:a16="http://schemas.microsoft.com/office/drawing/2014/main" val="341437336"/>
                    </a:ext>
                  </a:extLst>
                </a:gridCol>
              </a:tblGrid>
              <a:tr h="190500">
                <a:tc>
                  <a:txBody>
                    <a:bodyPr/>
                    <a:lstStyle/>
                    <a:p>
                      <a:pPr algn="l" fontAlgn="b"/>
                      <a:r>
                        <a:rPr lang="en-US" sz="1100" u="none" strike="noStrike" dirty="0">
                          <a:effectLst/>
                        </a:rPr>
                        <a:t>Bottom-UP</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37688070"/>
                  </a:ext>
                </a:extLst>
              </a:tr>
              <a:tr h="190500">
                <a:tc>
                  <a:txBody>
                    <a:bodyPr/>
                    <a:lstStyle/>
                    <a:p>
                      <a:pPr algn="l" fontAlgn="b"/>
                      <a:r>
                        <a:rPr lang="en-US" sz="1100" u="none" strike="noStrike" dirty="0">
                          <a:effectLst/>
                        </a:rPr>
                        <a:t>Top-down</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54729782"/>
                  </a:ext>
                </a:extLst>
              </a:tr>
              <a:tr h="190500">
                <a:tc>
                  <a:txBody>
                    <a:bodyPr/>
                    <a:lstStyle/>
                    <a:p>
                      <a:pPr algn="l" fontAlgn="b"/>
                      <a:r>
                        <a:rPr lang="en-US" sz="1100" u="none" strike="noStrike" dirty="0">
                          <a:effectLst/>
                        </a:rPr>
                        <a:t>Formal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47887272"/>
                  </a:ext>
                </a:extLst>
              </a:tr>
              <a:tr h="190500">
                <a:tc>
                  <a:txBody>
                    <a:bodyPr/>
                    <a:lstStyle/>
                    <a:p>
                      <a:pPr algn="l" fontAlgn="b"/>
                      <a:r>
                        <a:rPr lang="en-US" sz="1100" u="none" strike="noStrike" dirty="0">
                          <a:effectLst/>
                        </a:rPr>
                        <a:t>Process Flow</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22674025"/>
                  </a:ext>
                </a:extLst>
              </a:tr>
              <a:tr h="190500">
                <a:tc>
                  <a:txBody>
                    <a:bodyPr/>
                    <a:lstStyle/>
                    <a:p>
                      <a:pPr algn="l" fontAlgn="b"/>
                      <a:r>
                        <a:rPr lang="en-US" sz="1100" u="none" strike="noStrike" dirty="0">
                          <a:effectLst/>
                        </a:rPr>
                        <a:t>Petri Nets</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0863261"/>
                  </a:ext>
                </a:extLst>
              </a:tr>
              <a:tr h="190500">
                <a:tc>
                  <a:txBody>
                    <a:bodyPr/>
                    <a:lstStyle/>
                    <a:p>
                      <a:pPr algn="l" fontAlgn="b"/>
                      <a:r>
                        <a:rPr lang="en-US" sz="1100" u="none" strike="noStrike" dirty="0">
                          <a:effectLst/>
                        </a:rPr>
                        <a:t>Noun</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45868213"/>
                  </a:ext>
                </a:extLst>
              </a:tr>
              <a:tr h="190500">
                <a:tc>
                  <a:txBody>
                    <a:bodyPr/>
                    <a:lstStyle/>
                    <a:p>
                      <a:pPr algn="l" fontAlgn="b"/>
                      <a:r>
                        <a:rPr lang="en-US" sz="1100" u="none" strike="noStrike" dirty="0">
                          <a:effectLst/>
                        </a:rPr>
                        <a:t>Layering</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26299037"/>
                  </a:ext>
                </a:extLst>
              </a:tr>
              <a:tr h="190500">
                <a:tc>
                  <a:txBody>
                    <a:bodyPr/>
                    <a:lstStyle/>
                    <a:p>
                      <a:pPr algn="l" fontAlgn="b"/>
                      <a:r>
                        <a:rPr lang="en-US" sz="1100" u="none" strike="noStrike" dirty="0">
                          <a:effectLst/>
                        </a:rPr>
                        <a:t>Architecture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59324914"/>
                  </a:ext>
                </a:extLst>
              </a:tr>
              <a:tr h="190500">
                <a:tc>
                  <a:txBody>
                    <a:bodyPr/>
                    <a:lstStyle/>
                    <a:p>
                      <a:pPr algn="l" fontAlgn="b"/>
                      <a:r>
                        <a:rPr lang="en-US" sz="1100" u="none" strike="noStrike" dirty="0">
                          <a:effectLst/>
                        </a:rPr>
                        <a:t>Data Structures</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31110357"/>
                  </a:ext>
                </a:extLst>
              </a:tr>
              <a:tr h="190500">
                <a:tc>
                  <a:txBody>
                    <a:bodyPr/>
                    <a:lstStyle/>
                    <a:p>
                      <a:pPr algn="l" fontAlgn="b"/>
                      <a:r>
                        <a:rPr lang="en-US" sz="1100" u="none" strike="noStrike" dirty="0">
                          <a:effectLst/>
                        </a:rPr>
                        <a:t>Pseudo Code</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95093047"/>
                  </a:ext>
                </a:extLst>
              </a:tr>
              <a:tr h="190500">
                <a:tc>
                  <a:txBody>
                    <a:bodyPr/>
                    <a:lstStyle/>
                    <a:p>
                      <a:pPr algn="l" fontAlgn="b"/>
                      <a:r>
                        <a:rPr lang="en-US" sz="1100" u="none" strike="noStrike" dirty="0">
                          <a:effectLst/>
                        </a:rPr>
                        <a:t>Database</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21672512"/>
                  </a:ext>
                </a:extLst>
              </a:tr>
              <a:tr h="190500">
                <a:tc>
                  <a:txBody>
                    <a:bodyPr/>
                    <a:lstStyle/>
                    <a:p>
                      <a:pPr algn="l" fontAlgn="b"/>
                      <a:r>
                        <a:rPr lang="en-US" sz="1100" u="none" strike="noStrike" dirty="0">
                          <a:effectLst/>
                        </a:rPr>
                        <a:t>Workflows</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41442265"/>
                  </a:ext>
                </a:extLst>
              </a:tr>
              <a:tr h="190500">
                <a:tc>
                  <a:txBody>
                    <a:bodyPr/>
                    <a:lstStyle/>
                    <a:p>
                      <a:pPr algn="l" fontAlgn="b"/>
                      <a:r>
                        <a:rPr lang="en-US" sz="1100" u="none" strike="noStrike" dirty="0">
                          <a:effectLst/>
                        </a:rPr>
                        <a:t>Flow Chart</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94083290"/>
                  </a:ext>
                </a:extLst>
              </a:tr>
              <a:tr h="190500">
                <a:tc>
                  <a:txBody>
                    <a:bodyPr/>
                    <a:lstStyle/>
                    <a:p>
                      <a:pPr algn="l" fontAlgn="b"/>
                      <a:r>
                        <a:rPr lang="en-US" sz="1100" u="none" strike="noStrike" dirty="0">
                          <a:effectLst/>
                        </a:rPr>
                        <a:t>CRC</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51384945"/>
                  </a:ext>
                </a:extLst>
              </a:tr>
              <a:tr h="190500">
                <a:tc>
                  <a:txBody>
                    <a:bodyPr/>
                    <a:lstStyle/>
                    <a:p>
                      <a:pPr algn="l" fontAlgn="b"/>
                      <a:r>
                        <a:rPr lang="en-US" sz="1100" u="none" strike="noStrike" dirty="0">
                          <a:effectLst/>
                        </a:rPr>
                        <a:t>State Diagrams</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64652693"/>
                  </a:ext>
                </a:extLst>
              </a:tr>
              <a:tr h="190500">
                <a:tc>
                  <a:txBody>
                    <a:bodyPr/>
                    <a:lstStyle/>
                    <a:p>
                      <a:pPr algn="l" fontAlgn="b"/>
                      <a:r>
                        <a:rPr lang="en-US" sz="1100" u="none" strike="noStrike" dirty="0">
                          <a:effectLst/>
                        </a:rPr>
                        <a:t>Data Flow diagrams</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43295134"/>
                  </a:ext>
                </a:extLst>
              </a:tr>
              <a:tr h="190500">
                <a:tc>
                  <a:txBody>
                    <a:bodyPr/>
                    <a:lstStyle/>
                    <a:p>
                      <a:pPr algn="l" fontAlgn="b"/>
                      <a:r>
                        <a:rPr lang="en-US" sz="1100" u="none" strike="noStrike" dirty="0">
                          <a:effectLst/>
                        </a:rPr>
                        <a:t>Control Flow diagrams</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30148944"/>
                  </a:ext>
                </a:extLst>
              </a:tr>
              <a:tr h="190500">
                <a:tc>
                  <a:txBody>
                    <a:bodyPr/>
                    <a:lstStyle/>
                    <a:p>
                      <a:pPr algn="l" fontAlgn="b"/>
                      <a:r>
                        <a:rPr lang="en-US" sz="1100" u="none" strike="noStrike" dirty="0">
                          <a:effectLst/>
                        </a:rPr>
                        <a:t>Functional Flow</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21556032"/>
                  </a:ext>
                </a:extLst>
              </a:tr>
            </a:tbl>
          </a:graphicData>
        </a:graphic>
      </p:graphicFrame>
      <p:graphicFrame>
        <p:nvGraphicFramePr>
          <p:cNvPr id="7" name="Table 6"/>
          <p:cNvGraphicFramePr>
            <a:graphicFrameLocks noGrp="1"/>
          </p:cNvGraphicFramePr>
          <p:nvPr/>
        </p:nvGraphicFramePr>
        <p:xfrm>
          <a:off x="10163935" y="3563155"/>
          <a:ext cx="2006600" cy="3048000"/>
        </p:xfrm>
        <a:graphic>
          <a:graphicData uri="http://schemas.openxmlformats.org/drawingml/2006/table">
            <a:tbl>
              <a:tblPr>
                <a:tableStyleId>{5C22544A-7EE6-4342-B048-85BDC9FD1C3A}</a:tableStyleId>
              </a:tblPr>
              <a:tblGrid>
                <a:gridCol w="2006600">
                  <a:extLst>
                    <a:ext uri="{9D8B030D-6E8A-4147-A177-3AD203B41FA5}">
                      <a16:colId xmlns:a16="http://schemas.microsoft.com/office/drawing/2014/main" val="3853376787"/>
                    </a:ext>
                  </a:extLst>
                </a:gridCol>
              </a:tblGrid>
              <a:tr h="190500">
                <a:tc>
                  <a:txBody>
                    <a:bodyPr/>
                    <a:lstStyle/>
                    <a:p>
                      <a:pPr algn="l" fontAlgn="b"/>
                      <a:r>
                        <a:rPr lang="en-US" sz="1100" u="none" strike="noStrike" dirty="0">
                          <a:effectLst/>
                        </a:rPr>
                        <a:t>Design Pattern - Creation</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18389909"/>
                  </a:ext>
                </a:extLst>
              </a:tr>
              <a:tr h="190500">
                <a:tc>
                  <a:txBody>
                    <a:bodyPr/>
                    <a:lstStyle/>
                    <a:p>
                      <a:pPr algn="l" fontAlgn="b"/>
                      <a:r>
                        <a:rPr lang="en-US" sz="1100" u="none" strike="noStrike">
                          <a:effectLst/>
                        </a:rPr>
                        <a:t>Design Pattern - Behavior</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19294743"/>
                  </a:ext>
                </a:extLst>
              </a:tr>
              <a:tr h="190500">
                <a:tc>
                  <a:txBody>
                    <a:bodyPr/>
                    <a:lstStyle/>
                    <a:p>
                      <a:pPr algn="l" fontAlgn="b"/>
                      <a:r>
                        <a:rPr lang="en-US" sz="1100" u="none" strike="noStrike">
                          <a:effectLst/>
                        </a:rPr>
                        <a:t>Design Pattern - Structural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42416002"/>
                  </a:ext>
                </a:extLst>
              </a:tr>
              <a:tr h="190500">
                <a:tc>
                  <a:txBody>
                    <a:bodyPr/>
                    <a:lstStyle/>
                    <a:p>
                      <a:pPr algn="l" fontAlgn="b"/>
                      <a:r>
                        <a:rPr lang="en-US" sz="1100" u="none" strike="noStrike">
                          <a:effectLst/>
                        </a:rPr>
                        <a:t>State Transition Diagram</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51481790"/>
                  </a:ext>
                </a:extLst>
              </a:tr>
              <a:tr h="190500">
                <a:tc>
                  <a:txBody>
                    <a:bodyPr/>
                    <a:lstStyle/>
                    <a:p>
                      <a:pPr algn="l" fontAlgn="b"/>
                      <a:r>
                        <a:rPr lang="en-US" sz="1100" u="none" strike="noStrike">
                          <a:effectLst/>
                        </a:rPr>
                        <a:t>Structure Chart</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01584244"/>
                  </a:ext>
                </a:extLst>
              </a:tr>
              <a:tr h="190500">
                <a:tc>
                  <a:txBody>
                    <a:bodyPr/>
                    <a:lstStyle/>
                    <a:p>
                      <a:pPr algn="l" fontAlgn="b"/>
                      <a:r>
                        <a:rPr lang="en-US" sz="1100" u="none" strike="noStrike">
                          <a:effectLst/>
                        </a:rPr>
                        <a:t>Systems Viewpoint (Block)</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72834094"/>
                  </a:ext>
                </a:extLst>
              </a:tr>
              <a:tr h="190500">
                <a:tc>
                  <a:txBody>
                    <a:bodyPr/>
                    <a:lstStyle/>
                    <a:p>
                      <a:pPr algn="l" fontAlgn="b"/>
                      <a:r>
                        <a:rPr lang="en-US" sz="1100" u="none" strike="noStrike" dirty="0">
                          <a:effectLst/>
                        </a:rPr>
                        <a:t>UML Class Diagram</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23844168"/>
                  </a:ext>
                </a:extLst>
              </a:tr>
              <a:tr h="190500">
                <a:tc>
                  <a:txBody>
                    <a:bodyPr/>
                    <a:lstStyle/>
                    <a:p>
                      <a:pPr algn="l" fontAlgn="b"/>
                      <a:r>
                        <a:rPr lang="en-US" sz="1100" u="none" strike="noStrike">
                          <a:effectLst/>
                        </a:rPr>
                        <a:t>UML Communication Diagram</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75446265"/>
                  </a:ext>
                </a:extLst>
              </a:tr>
              <a:tr h="190500">
                <a:tc>
                  <a:txBody>
                    <a:bodyPr/>
                    <a:lstStyle/>
                    <a:p>
                      <a:pPr algn="l" fontAlgn="b"/>
                      <a:r>
                        <a:rPr lang="en-US" sz="1100" u="none" strike="noStrike">
                          <a:effectLst/>
                        </a:rPr>
                        <a:t>UML Component Diagram</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83946097"/>
                  </a:ext>
                </a:extLst>
              </a:tr>
              <a:tr h="190500">
                <a:tc>
                  <a:txBody>
                    <a:bodyPr/>
                    <a:lstStyle/>
                    <a:p>
                      <a:pPr algn="l" fontAlgn="b"/>
                      <a:r>
                        <a:rPr lang="en-US" sz="1100" u="none" strike="noStrike">
                          <a:effectLst/>
                        </a:rPr>
                        <a:t>UML Sequence Diagram</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21492447"/>
                  </a:ext>
                </a:extLst>
              </a:tr>
              <a:tr h="190500">
                <a:tc>
                  <a:txBody>
                    <a:bodyPr/>
                    <a:lstStyle/>
                    <a:p>
                      <a:pPr algn="l" fontAlgn="b"/>
                      <a:r>
                        <a:rPr lang="en-US" sz="1100" u="none" strike="noStrike">
                          <a:effectLst/>
                        </a:rPr>
                        <a:t>Enitity Relationship Diagram</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12272181"/>
                  </a:ext>
                </a:extLst>
              </a:tr>
              <a:tr h="190500">
                <a:tc>
                  <a:txBody>
                    <a:bodyPr/>
                    <a:lstStyle/>
                    <a:p>
                      <a:pPr algn="l" fontAlgn="b"/>
                      <a:r>
                        <a:rPr lang="en-US" sz="1100" u="none" strike="noStrike">
                          <a:effectLst/>
                        </a:rPr>
                        <a:t>Data and Information Viewpoint</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05328385"/>
                  </a:ext>
                </a:extLst>
              </a:tr>
              <a:tr h="190500">
                <a:tc>
                  <a:txBody>
                    <a:bodyPr/>
                    <a:lstStyle/>
                    <a:p>
                      <a:pPr algn="l" fontAlgn="b"/>
                      <a:r>
                        <a:rPr lang="en-US" sz="1100" u="none" strike="noStrike">
                          <a:effectLst/>
                        </a:rPr>
                        <a:t>Capabiltiy Viewpoint</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83444376"/>
                  </a:ext>
                </a:extLst>
              </a:tr>
              <a:tr h="190500">
                <a:tc>
                  <a:txBody>
                    <a:bodyPr/>
                    <a:lstStyle/>
                    <a:p>
                      <a:pPr algn="l" fontAlgn="b"/>
                      <a:r>
                        <a:rPr lang="en-US" sz="1100" u="none" strike="noStrike">
                          <a:effectLst/>
                        </a:rPr>
                        <a:t>Operational Viewpoint</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13517780"/>
                  </a:ext>
                </a:extLst>
              </a:tr>
              <a:tr h="190500">
                <a:tc>
                  <a:txBody>
                    <a:bodyPr/>
                    <a:lstStyle/>
                    <a:p>
                      <a:pPr algn="l" fontAlgn="b"/>
                      <a:r>
                        <a:rPr lang="en-US" sz="1100" u="none" strike="noStrike">
                          <a:effectLst/>
                        </a:rPr>
                        <a:t>Services Viewpoint</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14353936"/>
                  </a:ext>
                </a:extLst>
              </a:tr>
              <a:tr h="190500">
                <a:tc>
                  <a:txBody>
                    <a:bodyPr/>
                    <a:lstStyle/>
                    <a:p>
                      <a:pPr algn="l" fontAlgn="b"/>
                      <a:r>
                        <a:rPr lang="en-US" sz="1100" u="none" strike="noStrike" dirty="0">
                          <a:effectLst/>
                        </a:rPr>
                        <a:t>Standards Viewpoint</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4211425"/>
                  </a:ext>
                </a:extLst>
              </a:tr>
            </a:tbl>
          </a:graphicData>
        </a:graphic>
      </p:graphicFrame>
      <p:graphicFrame>
        <p:nvGraphicFramePr>
          <p:cNvPr id="5" name="Table 4">
            <a:extLst>
              <a:ext uri="{FF2B5EF4-FFF2-40B4-BE49-F238E27FC236}">
                <a16:creationId xmlns:a16="http://schemas.microsoft.com/office/drawing/2014/main" id="{18823F68-6C4A-455C-900E-33B21BABAF7F}"/>
              </a:ext>
            </a:extLst>
          </p:cNvPr>
          <p:cNvGraphicFramePr>
            <a:graphicFrameLocks noGrp="1"/>
          </p:cNvGraphicFramePr>
          <p:nvPr/>
        </p:nvGraphicFramePr>
        <p:xfrm>
          <a:off x="261152" y="1479396"/>
          <a:ext cx="2103120" cy="482092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867196708"/>
                    </a:ext>
                  </a:extLst>
                </a:gridCol>
              </a:tblGrid>
              <a:tr h="370840">
                <a:tc>
                  <a:txBody>
                    <a:bodyPr/>
                    <a:lstStyle/>
                    <a:p>
                      <a:r>
                        <a:rPr lang="en-US" dirty="0"/>
                        <a:t>Function</a:t>
                      </a:r>
                    </a:p>
                  </a:txBody>
                  <a:tcPr/>
                </a:tc>
                <a:extLst>
                  <a:ext uri="{0D108BD9-81ED-4DB2-BD59-A6C34878D82A}">
                    <a16:rowId xmlns:a16="http://schemas.microsoft.com/office/drawing/2014/main" val="3110150811"/>
                  </a:ext>
                </a:extLst>
              </a:tr>
              <a:tr h="370840">
                <a:tc>
                  <a:txBody>
                    <a:bodyPr/>
                    <a:lstStyle/>
                    <a:p>
                      <a:r>
                        <a:rPr lang="en-US" dirty="0"/>
                        <a:t>Class</a:t>
                      </a:r>
                    </a:p>
                  </a:txBody>
                  <a:tcPr/>
                </a:tc>
                <a:extLst>
                  <a:ext uri="{0D108BD9-81ED-4DB2-BD59-A6C34878D82A}">
                    <a16:rowId xmlns:a16="http://schemas.microsoft.com/office/drawing/2014/main" val="2861483408"/>
                  </a:ext>
                </a:extLst>
              </a:tr>
              <a:tr h="370840">
                <a:tc>
                  <a:txBody>
                    <a:bodyPr/>
                    <a:lstStyle/>
                    <a:p>
                      <a:r>
                        <a:rPr lang="en-US" dirty="0"/>
                        <a:t>Library</a:t>
                      </a:r>
                    </a:p>
                  </a:txBody>
                  <a:tcPr/>
                </a:tc>
                <a:extLst>
                  <a:ext uri="{0D108BD9-81ED-4DB2-BD59-A6C34878D82A}">
                    <a16:rowId xmlns:a16="http://schemas.microsoft.com/office/drawing/2014/main" val="3637406419"/>
                  </a:ext>
                </a:extLst>
              </a:tr>
              <a:tr h="370840">
                <a:tc>
                  <a:txBody>
                    <a:bodyPr/>
                    <a:lstStyle/>
                    <a:p>
                      <a:r>
                        <a:rPr lang="en-US" dirty="0"/>
                        <a:t>Interface</a:t>
                      </a:r>
                    </a:p>
                  </a:txBody>
                  <a:tcPr/>
                </a:tc>
                <a:extLst>
                  <a:ext uri="{0D108BD9-81ED-4DB2-BD59-A6C34878D82A}">
                    <a16:rowId xmlns:a16="http://schemas.microsoft.com/office/drawing/2014/main" val="1328686353"/>
                  </a:ext>
                </a:extLst>
              </a:tr>
              <a:tr h="370840">
                <a:tc>
                  <a:txBody>
                    <a:bodyPr/>
                    <a:lstStyle/>
                    <a:p>
                      <a:r>
                        <a:rPr lang="en-US" dirty="0"/>
                        <a:t>Sub-component</a:t>
                      </a:r>
                    </a:p>
                  </a:txBody>
                  <a:tcPr/>
                </a:tc>
                <a:extLst>
                  <a:ext uri="{0D108BD9-81ED-4DB2-BD59-A6C34878D82A}">
                    <a16:rowId xmlns:a16="http://schemas.microsoft.com/office/drawing/2014/main" val="1058761753"/>
                  </a:ext>
                </a:extLst>
              </a:tr>
              <a:tr h="370840">
                <a:tc>
                  <a:txBody>
                    <a:bodyPr/>
                    <a:lstStyle/>
                    <a:p>
                      <a:r>
                        <a:rPr lang="en-US" dirty="0"/>
                        <a:t>Entity</a:t>
                      </a:r>
                    </a:p>
                  </a:txBody>
                  <a:tcPr/>
                </a:tc>
                <a:extLst>
                  <a:ext uri="{0D108BD9-81ED-4DB2-BD59-A6C34878D82A}">
                    <a16:rowId xmlns:a16="http://schemas.microsoft.com/office/drawing/2014/main" val="94274988"/>
                  </a:ext>
                </a:extLst>
              </a:tr>
              <a:tr h="370840">
                <a:tc>
                  <a:txBody>
                    <a:bodyPr/>
                    <a:lstStyle/>
                    <a:p>
                      <a:r>
                        <a:rPr lang="en-US" dirty="0"/>
                        <a:t>Multi-Entity</a:t>
                      </a:r>
                    </a:p>
                  </a:txBody>
                  <a:tcPr/>
                </a:tc>
                <a:extLst>
                  <a:ext uri="{0D108BD9-81ED-4DB2-BD59-A6C34878D82A}">
                    <a16:rowId xmlns:a16="http://schemas.microsoft.com/office/drawing/2014/main" val="3548823031"/>
                  </a:ext>
                </a:extLst>
              </a:tr>
              <a:tr h="370840">
                <a:tc>
                  <a:txBody>
                    <a:bodyPr/>
                    <a:lstStyle/>
                    <a:p>
                      <a:r>
                        <a:rPr lang="en-US" dirty="0"/>
                        <a:t>Sub-System</a:t>
                      </a:r>
                    </a:p>
                  </a:txBody>
                  <a:tcPr/>
                </a:tc>
                <a:extLst>
                  <a:ext uri="{0D108BD9-81ED-4DB2-BD59-A6C34878D82A}">
                    <a16:rowId xmlns:a16="http://schemas.microsoft.com/office/drawing/2014/main" val="1371597985"/>
                  </a:ext>
                </a:extLst>
              </a:tr>
              <a:tr h="370840">
                <a:tc>
                  <a:txBody>
                    <a:bodyPr/>
                    <a:lstStyle/>
                    <a:p>
                      <a:r>
                        <a:rPr lang="en-US" dirty="0"/>
                        <a:t>N-Tier</a:t>
                      </a:r>
                    </a:p>
                  </a:txBody>
                  <a:tcPr/>
                </a:tc>
                <a:extLst>
                  <a:ext uri="{0D108BD9-81ED-4DB2-BD59-A6C34878D82A}">
                    <a16:rowId xmlns:a16="http://schemas.microsoft.com/office/drawing/2014/main" val="259400461"/>
                  </a:ext>
                </a:extLst>
              </a:tr>
              <a:tr h="370840">
                <a:tc>
                  <a:txBody>
                    <a:bodyPr/>
                    <a:lstStyle/>
                    <a:p>
                      <a:r>
                        <a:rPr lang="en-US" dirty="0"/>
                        <a:t>System</a:t>
                      </a:r>
                    </a:p>
                  </a:txBody>
                  <a:tcPr/>
                </a:tc>
                <a:extLst>
                  <a:ext uri="{0D108BD9-81ED-4DB2-BD59-A6C34878D82A}">
                    <a16:rowId xmlns:a16="http://schemas.microsoft.com/office/drawing/2014/main" val="520578486"/>
                  </a:ext>
                </a:extLst>
              </a:tr>
              <a:tr h="370840">
                <a:tc>
                  <a:txBody>
                    <a:bodyPr/>
                    <a:lstStyle/>
                    <a:p>
                      <a:r>
                        <a:rPr lang="en-US" dirty="0"/>
                        <a:t>Architecture</a:t>
                      </a:r>
                    </a:p>
                  </a:txBody>
                  <a:tcPr/>
                </a:tc>
                <a:extLst>
                  <a:ext uri="{0D108BD9-81ED-4DB2-BD59-A6C34878D82A}">
                    <a16:rowId xmlns:a16="http://schemas.microsoft.com/office/drawing/2014/main" val="2632118815"/>
                  </a:ext>
                </a:extLst>
              </a:tr>
              <a:tr h="370840">
                <a:tc>
                  <a:txBody>
                    <a:bodyPr/>
                    <a:lstStyle/>
                    <a:p>
                      <a:r>
                        <a:rPr lang="en-US" dirty="0"/>
                        <a:t>Framework</a:t>
                      </a:r>
                    </a:p>
                  </a:txBody>
                  <a:tcPr/>
                </a:tc>
                <a:extLst>
                  <a:ext uri="{0D108BD9-81ED-4DB2-BD59-A6C34878D82A}">
                    <a16:rowId xmlns:a16="http://schemas.microsoft.com/office/drawing/2014/main" val="3350017822"/>
                  </a:ext>
                </a:extLst>
              </a:tr>
              <a:tr h="370840">
                <a:tc>
                  <a:txBody>
                    <a:bodyPr/>
                    <a:lstStyle/>
                    <a:p>
                      <a:r>
                        <a:rPr lang="en-US" dirty="0"/>
                        <a:t>Platform</a:t>
                      </a:r>
                    </a:p>
                  </a:txBody>
                  <a:tcPr/>
                </a:tc>
                <a:extLst>
                  <a:ext uri="{0D108BD9-81ED-4DB2-BD59-A6C34878D82A}">
                    <a16:rowId xmlns:a16="http://schemas.microsoft.com/office/drawing/2014/main" val="3313572306"/>
                  </a:ext>
                </a:extLst>
              </a:tr>
            </a:tbl>
          </a:graphicData>
        </a:graphic>
      </p:graphicFrame>
      <p:sp>
        <p:nvSpPr>
          <p:cNvPr id="6" name="Content Placeholder 5">
            <a:extLst>
              <a:ext uri="{FF2B5EF4-FFF2-40B4-BE49-F238E27FC236}">
                <a16:creationId xmlns:a16="http://schemas.microsoft.com/office/drawing/2014/main" id="{DD8829E7-7479-44E2-BF9B-6FBF6B8AF6B8}"/>
              </a:ext>
            </a:extLst>
          </p:cNvPr>
          <p:cNvSpPr txBox="1">
            <a:spLocks/>
          </p:cNvSpPr>
          <p:nvPr/>
        </p:nvSpPr>
        <p:spPr>
          <a:xfrm>
            <a:off x="2587214" y="1585081"/>
            <a:ext cx="2534194" cy="3687837"/>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Structure</a:t>
            </a:r>
          </a:p>
          <a:p>
            <a:pPr lvl="1"/>
            <a:r>
              <a:rPr lang="en-US"/>
              <a:t>Machine</a:t>
            </a:r>
          </a:p>
          <a:p>
            <a:pPr lvl="1"/>
            <a:r>
              <a:rPr lang="en-US"/>
              <a:t>Assembly</a:t>
            </a:r>
          </a:p>
          <a:p>
            <a:pPr lvl="1"/>
            <a:r>
              <a:rPr lang="en-US"/>
              <a:t>Basic (Goto)</a:t>
            </a:r>
          </a:p>
          <a:p>
            <a:pPr lvl="1"/>
            <a:r>
              <a:rPr lang="en-US"/>
              <a:t>Modular (libraries)</a:t>
            </a:r>
          </a:p>
          <a:p>
            <a:pPr lvl="1"/>
            <a:r>
              <a:rPr lang="en-US"/>
              <a:t>Control Structures</a:t>
            </a:r>
          </a:p>
          <a:p>
            <a:pPr lvl="2"/>
            <a:r>
              <a:rPr lang="en-US"/>
              <a:t>Goto -&gt; decision (if/switch); loops (for/while)</a:t>
            </a:r>
          </a:p>
          <a:p>
            <a:pPr lvl="1"/>
            <a:r>
              <a:rPr lang="en-US"/>
              <a:t>Functional</a:t>
            </a:r>
          </a:p>
          <a:p>
            <a:pPr lvl="2"/>
            <a:r>
              <a:rPr lang="en-US"/>
              <a:t>Goto modules -&gt; functions (scope)</a:t>
            </a:r>
          </a:p>
          <a:p>
            <a:pPr lvl="1"/>
            <a:r>
              <a:rPr lang="en-US"/>
              <a:t>Object Oriented/Event Control</a:t>
            </a:r>
          </a:p>
          <a:p>
            <a:pPr lvl="2"/>
            <a:r>
              <a:rPr lang="en-US"/>
              <a:t>Access Control</a:t>
            </a:r>
          </a:p>
          <a:p>
            <a:pPr lvl="1"/>
            <a:r>
              <a:rPr lang="en-US"/>
              <a:t>Design Patterns</a:t>
            </a:r>
            <a:endParaRPr lang="en-US" dirty="0"/>
          </a:p>
        </p:txBody>
      </p:sp>
      <p:sp>
        <p:nvSpPr>
          <p:cNvPr id="8" name="Content Placeholder 5">
            <a:extLst>
              <a:ext uri="{FF2B5EF4-FFF2-40B4-BE49-F238E27FC236}">
                <a16:creationId xmlns:a16="http://schemas.microsoft.com/office/drawing/2014/main" id="{80B29171-FC8D-446F-A6CB-793EC5C3BE24}"/>
              </a:ext>
            </a:extLst>
          </p:cNvPr>
          <p:cNvSpPr txBox="1">
            <a:spLocks/>
          </p:cNvSpPr>
          <p:nvPr/>
        </p:nvSpPr>
        <p:spPr>
          <a:xfrm>
            <a:off x="5344350" y="1661404"/>
            <a:ext cx="2534194" cy="3286760"/>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Data</a:t>
            </a:r>
          </a:p>
          <a:p>
            <a:pPr lvl="1"/>
            <a:r>
              <a:rPr lang="en-US" dirty="0"/>
              <a:t>Registers</a:t>
            </a:r>
          </a:p>
          <a:p>
            <a:pPr lvl="1"/>
            <a:r>
              <a:rPr lang="en-US" dirty="0"/>
              <a:t>Variables (types)</a:t>
            </a:r>
          </a:p>
          <a:p>
            <a:pPr lvl="1"/>
            <a:r>
              <a:rPr lang="en-US" dirty="0"/>
              <a:t>Homogeneous Structures (array)</a:t>
            </a:r>
          </a:p>
          <a:p>
            <a:pPr lvl="1"/>
            <a:r>
              <a:rPr lang="en-US" dirty="0"/>
              <a:t>Heterogeneous Structures (</a:t>
            </a:r>
            <a:r>
              <a:rPr lang="en-US" dirty="0" err="1"/>
              <a:t>structs</a:t>
            </a:r>
            <a:r>
              <a:rPr lang="en-US" dirty="0"/>
              <a:t>)</a:t>
            </a:r>
          </a:p>
          <a:p>
            <a:pPr lvl="2"/>
            <a:r>
              <a:rPr lang="en-US" dirty="0"/>
              <a:t>Data Structures (Lists)</a:t>
            </a:r>
          </a:p>
          <a:p>
            <a:pPr lvl="1"/>
            <a:r>
              <a:rPr lang="en-US" dirty="0"/>
              <a:t>Classes(</a:t>
            </a:r>
            <a:r>
              <a:rPr lang="en-US" dirty="0" err="1"/>
              <a:t>structs</a:t>
            </a:r>
            <a:r>
              <a:rPr lang="en-US" dirty="0"/>
              <a:t> w/ functions)</a:t>
            </a:r>
          </a:p>
          <a:p>
            <a:pPr lvl="1"/>
            <a:r>
              <a:rPr lang="en-US" dirty="0" err="1"/>
              <a:t>DataBase</a:t>
            </a:r>
            <a:endParaRPr lang="en-US" dirty="0"/>
          </a:p>
          <a:p>
            <a:pPr lvl="2"/>
            <a:r>
              <a:rPr lang="en-US" dirty="0"/>
              <a:t>XML</a:t>
            </a:r>
          </a:p>
          <a:p>
            <a:pPr lvl="1"/>
            <a:r>
              <a:rPr lang="en-US" dirty="0"/>
              <a:t>On the wire</a:t>
            </a:r>
          </a:p>
          <a:p>
            <a:pPr lvl="2"/>
            <a:r>
              <a:rPr lang="en-US" dirty="0"/>
              <a:t>Serialize</a:t>
            </a:r>
          </a:p>
          <a:p>
            <a:pPr lvl="1"/>
            <a:endParaRPr lang="en-US" dirty="0"/>
          </a:p>
        </p:txBody>
      </p:sp>
      <p:pic>
        <p:nvPicPr>
          <p:cNvPr id="9" name="Picture 8" descr="Image preview">
            <a:extLst>
              <a:ext uri="{FF2B5EF4-FFF2-40B4-BE49-F238E27FC236}">
                <a16:creationId xmlns:a16="http://schemas.microsoft.com/office/drawing/2014/main" id="{3279D2DB-C077-EB40-BA7D-4F8565FDEC3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86539" y="18136"/>
            <a:ext cx="3354084" cy="3164019"/>
          </a:xfrm>
          <a:prstGeom prst="rect">
            <a:avLst/>
          </a:prstGeom>
          <a:noFill/>
          <a:ln>
            <a:noFill/>
          </a:ln>
        </p:spPr>
      </p:pic>
      <p:pic>
        <p:nvPicPr>
          <p:cNvPr id="10" name="Picture 9" descr="a close up of text on a white background">
            <a:extLst>
              <a:ext uri="{FF2B5EF4-FFF2-40B4-BE49-F238E27FC236}">
                <a16:creationId xmlns:a16="http://schemas.microsoft.com/office/drawing/2014/main" id="{27AFF811-31BF-EA4D-A93D-0D03AF763F4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42803" y="4438436"/>
            <a:ext cx="2007937" cy="2419564"/>
          </a:xfrm>
          <a:prstGeom prst="rect">
            <a:avLst/>
          </a:prstGeom>
          <a:noFill/>
          <a:ln>
            <a:noFill/>
          </a:ln>
        </p:spPr>
      </p:pic>
    </p:spTree>
    <p:extLst>
      <p:ext uri="{BB962C8B-B14F-4D97-AF65-F5344CB8AC3E}">
        <p14:creationId xmlns:p14="http://schemas.microsoft.com/office/powerpoint/2010/main" val="8741635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EFBC6-E415-40C7-8533-75B1747768DB}"/>
              </a:ext>
            </a:extLst>
          </p:cNvPr>
          <p:cNvSpPr>
            <a:spLocks noGrp="1"/>
          </p:cNvSpPr>
          <p:nvPr>
            <p:ph type="title"/>
          </p:nvPr>
        </p:nvSpPr>
        <p:spPr/>
        <p:txBody>
          <a:bodyPr/>
          <a:lstStyle/>
          <a:p>
            <a:r>
              <a:rPr lang="en-US" b="1" dirty="0"/>
              <a:t>Software Model-View-Controller</a:t>
            </a:r>
            <a:br>
              <a:rPr lang="en-US" b="1" dirty="0"/>
            </a:br>
            <a:endParaRPr lang="en-US" dirty="0"/>
          </a:p>
        </p:txBody>
      </p:sp>
      <p:pic>
        <p:nvPicPr>
          <p:cNvPr id="5" name="Content Placeholder 4" descr="Diagram&#10;&#10;Description automatically generated">
            <a:extLst>
              <a:ext uri="{FF2B5EF4-FFF2-40B4-BE49-F238E27FC236}">
                <a16:creationId xmlns:a16="http://schemas.microsoft.com/office/drawing/2014/main" id="{5B7ADE83-C4C2-4043-BDB3-63EDB35A71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6027" y="1214170"/>
            <a:ext cx="6105525" cy="2847975"/>
          </a:xfrm>
        </p:spPr>
      </p:pic>
      <p:pic>
        <p:nvPicPr>
          <p:cNvPr id="9" name="Picture 8" descr="Diagram&#10;&#10;Description automatically generated">
            <a:extLst>
              <a:ext uri="{FF2B5EF4-FFF2-40B4-BE49-F238E27FC236}">
                <a16:creationId xmlns:a16="http://schemas.microsoft.com/office/drawing/2014/main" id="{14F007C0-420C-4670-B7E3-59251314AD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628" y="3893936"/>
            <a:ext cx="5781675" cy="2828925"/>
          </a:xfrm>
          <a:prstGeom prst="rect">
            <a:avLst/>
          </a:prstGeom>
        </p:spPr>
      </p:pic>
    </p:spTree>
    <p:extLst>
      <p:ext uri="{BB962C8B-B14F-4D97-AF65-F5344CB8AC3E}">
        <p14:creationId xmlns:p14="http://schemas.microsoft.com/office/powerpoint/2010/main" val="3520004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3" name="Straight Connector 2"/>
          <p:cNvCxnSpPr/>
          <p:nvPr/>
        </p:nvCxnSpPr>
        <p:spPr>
          <a:xfrm>
            <a:off x="266006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849283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140976" y="226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297376" y="0"/>
            <a:ext cx="0"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982" y="-37779"/>
            <a:ext cx="12187952" cy="369332"/>
          </a:xfrm>
          <a:prstGeom prst="rect">
            <a:avLst/>
          </a:prstGeom>
          <a:solidFill>
            <a:schemeClr val="accent6"/>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Skill: Full Stack	Front End				Middle		  Back End	Back End			</a:t>
            </a:r>
          </a:p>
        </p:txBody>
      </p:sp>
      <p:sp>
        <p:nvSpPr>
          <p:cNvPr id="2" name="TextBox 1"/>
          <p:cNvSpPr txBox="1"/>
          <p:nvPr/>
        </p:nvSpPr>
        <p:spPr>
          <a:xfrm>
            <a:off x="3609677" y="5010411"/>
            <a:ext cx="4706519" cy="1634490"/>
          </a:xfrm>
          <a:prstGeom prst="wedgeRoundRectCallou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Most us have heard of full stack developer.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Here I am going to break up the full stack in to: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Front End: HMI, GUI or Terminal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Middle: Business Logic, Server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Back End: Database or File System</a:t>
            </a:r>
          </a:p>
        </p:txBody>
      </p:sp>
    </p:spTree>
    <p:extLst>
      <p:ext uri="{BB962C8B-B14F-4D97-AF65-F5344CB8AC3E}">
        <p14:creationId xmlns:p14="http://schemas.microsoft.com/office/powerpoint/2010/main" val="17986138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3" name="Straight Connector 2"/>
          <p:cNvCxnSpPr/>
          <p:nvPr/>
        </p:nvCxnSpPr>
        <p:spPr>
          <a:xfrm>
            <a:off x="266006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849283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140976" y="226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297376" y="0"/>
            <a:ext cx="0"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0" y="337831"/>
            <a:ext cx="12192000" cy="646331"/>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path path="circle">
              <a:fillToRect l="100000" t="100000"/>
            </a:path>
            <a:tileRect r="-100000" b="-100000"/>
          </a:gra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Pattern (MVC)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View 					Control 					Model		</a:t>
            </a:r>
          </a:p>
        </p:txBody>
      </p:sp>
      <p:sp>
        <p:nvSpPr>
          <p:cNvPr id="17" name="TextBox 16"/>
          <p:cNvSpPr txBox="1"/>
          <p:nvPr/>
        </p:nvSpPr>
        <p:spPr>
          <a:xfrm>
            <a:off x="9982" y="-37779"/>
            <a:ext cx="12187952" cy="369332"/>
          </a:xfrm>
          <a:prstGeom prst="rect">
            <a:avLst/>
          </a:prstGeom>
          <a:solidFill>
            <a:schemeClr val="accent6"/>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Skill: Full Stack	Front End				Middle		  Back End	Back End			</a:t>
            </a:r>
          </a:p>
        </p:txBody>
      </p:sp>
      <p:sp>
        <p:nvSpPr>
          <p:cNvPr id="8" name="TextBox 7"/>
          <p:cNvSpPr txBox="1"/>
          <p:nvPr/>
        </p:nvSpPr>
        <p:spPr>
          <a:xfrm>
            <a:off x="4221947" y="6025020"/>
            <a:ext cx="3346319" cy="715089"/>
          </a:xfrm>
          <a:prstGeom prst="wedgeRoundRectCallou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Another way of thinking about it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Is using the MVC Design Pattern</a:t>
            </a:r>
          </a:p>
        </p:txBody>
      </p:sp>
    </p:spTree>
    <p:extLst>
      <p:ext uri="{BB962C8B-B14F-4D97-AF65-F5344CB8AC3E}">
        <p14:creationId xmlns:p14="http://schemas.microsoft.com/office/powerpoint/2010/main" val="1621276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0" name="Rectangle 119"/>
          <p:cNvSpPr/>
          <p:nvPr/>
        </p:nvSpPr>
        <p:spPr>
          <a:xfrm>
            <a:off x="10593062" y="4950914"/>
            <a:ext cx="1260682" cy="12547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83" name="Rectangle 82"/>
          <p:cNvSpPr/>
          <p:nvPr/>
        </p:nvSpPr>
        <p:spPr>
          <a:xfrm>
            <a:off x="1627862" y="3128426"/>
            <a:ext cx="1017700"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47" name="Rectangle 46"/>
          <p:cNvSpPr/>
          <p:nvPr/>
        </p:nvSpPr>
        <p:spPr>
          <a:xfrm>
            <a:off x="3299283" y="3128426"/>
            <a:ext cx="1142363"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cxnSp>
        <p:nvCxnSpPr>
          <p:cNvPr id="3" name="Straight Connector 2"/>
          <p:cNvCxnSpPr/>
          <p:nvPr/>
        </p:nvCxnSpPr>
        <p:spPr>
          <a:xfrm>
            <a:off x="266006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849283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140976" y="226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297376" y="0"/>
            <a:ext cx="0"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0" y="337831"/>
            <a:ext cx="12192000" cy="646331"/>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path path="circle">
              <a:fillToRect l="100000" t="100000"/>
            </a:path>
            <a:tileRect r="-100000" b="-100000"/>
          </a:gra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Pattern (MVC)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View 					Control 					Model		</a:t>
            </a:r>
          </a:p>
        </p:txBody>
      </p:sp>
      <p:sp>
        <p:nvSpPr>
          <p:cNvPr id="17" name="TextBox 16"/>
          <p:cNvSpPr txBox="1"/>
          <p:nvPr/>
        </p:nvSpPr>
        <p:spPr>
          <a:xfrm>
            <a:off x="9982" y="-37779"/>
            <a:ext cx="12187952" cy="369332"/>
          </a:xfrm>
          <a:prstGeom prst="rect">
            <a:avLst/>
          </a:prstGeom>
          <a:solidFill>
            <a:schemeClr val="accent6"/>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Skill: Full Stack	Front End				Middle		  Back End	Back End			</a:t>
            </a:r>
          </a:p>
        </p:txBody>
      </p:sp>
      <p:sp>
        <p:nvSpPr>
          <p:cNvPr id="18" name="Rectangle 17"/>
          <p:cNvSpPr/>
          <p:nvPr/>
        </p:nvSpPr>
        <p:spPr>
          <a:xfrm>
            <a:off x="191357" y="4064258"/>
            <a:ext cx="1423778" cy="12547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19" name="Rectangle 18"/>
          <p:cNvSpPr/>
          <p:nvPr/>
        </p:nvSpPr>
        <p:spPr>
          <a:xfrm>
            <a:off x="109100" y="2261870"/>
            <a:ext cx="1313617" cy="2055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23" name="Rectangle 22"/>
          <p:cNvSpPr/>
          <p:nvPr/>
        </p:nvSpPr>
        <p:spPr>
          <a:xfrm>
            <a:off x="4619043" y="2714025"/>
            <a:ext cx="2532911" cy="17188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24" name="Rectangle 23"/>
          <p:cNvSpPr/>
          <p:nvPr/>
        </p:nvSpPr>
        <p:spPr>
          <a:xfrm>
            <a:off x="5762979" y="4572757"/>
            <a:ext cx="1493299" cy="7254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84" name="Rectangle 83"/>
          <p:cNvSpPr/>
          <p:nvPr/>
        </p:nvSpPr>
        <p:spPr>
          <a:xfrm>
            <a:off x="7356037" y="3125209"/>
            <a:ext cx="1142363"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85" name="Rectangle 84"/>
          <p:cNvSpPr/>
          <p:nvPr/>
        </p:nvSpPr>
        <p:spPr>
          <a:xfrm>
            <a:off x="9152121" y="3125209"/>
            <a:ext cx="1142363"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cxnSp>
        <p:nvCxnSpPr>
          <p:cNvPr id="108" name="Straight Arrow Connector 107"/>
          <p:cNvCxnSpPr>
            <a:stCxn id="23" idx="2"/>
            <a:endCxn id="24" idx="0"/>
          </p:cNvCxnSpPr>
          <p:nvPr/>
        </p:nvCxnSpPr>
        <p:spPr>
          <a:xfrm>
            <a:off x="5885499" y="4432841"/>
            <a:ext cx="624130" cy="13991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1055285" y="1040424"/>
            <a:ext cx="1493299" cy="7254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115" name="Rectangle 114"/>
          <p:cNvSpPr/>
          <p:nvPr/>
        </p:nvSpPr>
        <p:spPr>
          <a:xfrm>
            <a:off x="10534254" y="2976011"/>
            <a:ext cx="1335363" cy="2369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cxnSp>
        <p:nvCxnSpPr>
          <p:cNvPr id="142" name="Elbow Connector 141"/>
          <p:cNvCxnSpPr>
            <a:stCxn id="85" idx="3"/>
            <a:endCxn id="115" idx="1"/>
          </p:cNvCxnSpPr>
          <p:nvPr/>
        </p:nvCxnSpPr>
        <p:spPr>
          <a:xfrm flipV="1">
            <a:off x="10294484" y="3094472"/>
            <a:ext cx="239770" cy="478237"/>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3" name="Elbow Connector 142"/>
          <p:cNvCxnSpPr>
            <a:stCxn id="115" idx="2"/>
            <a:endCxn id="120" idx="0"/>
          </p:cNvCxnSpPr>
          <p:nvPr/>
        </p:nvCxnSpPr>
        <p:spPr>
          <a:xfrm rot="16200000" flipH="1">
            <a:off x="10343679" y="4071189"/>
            <a:ext cx="1737981" cy="21467"/>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1" name="Elbow Connector 190"/>
          <p:cNvCxnSpPr>
            <a:stCxn id="19" idx="2"/>
            <a:endCxn id="111" idx="2"/>
          </p:cNvCxnSpPr>
          <p:nvPr/>
        </p:nvCxnSpPr>
        <p:spPr>
          <a:xfrm rot="5400000" flipH="1" flipV="1">
            <a:off x="933174" y="1598633"/>
            <a:ext cx="701496" cy="1036026"/>
          </a:xfrm>
          <a:prstGeom prst="bentConnector3">
            <a:avLst>
              <a:gd name="adj1" fmla="val -32587"/>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2" name="Elbow Connector 191"/>
          <p:cNvCxnSpPr>
            <a:stCxn id="19" idx="2"/>
            <a:endCxn id="18" idx="0"/>
          </p:cNvCxnSpPr>
          <p:nvPr/>
        </p:nvCxnSpPr>
        <p:spPr>
          <a:xfrm rot="16200000" flipH="1">
            <a:off x="36145" y="3197157"/>
            <a:ext cx="1596864" cy="137337"/>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5" name="Elbow Connector 194"/>
          <p:cNvCxnSpPr>
            <a:stCxn id="19" idx="2"/>
            <a:endCxn id="83" idx="1"/>
          </p:cNvCxnSpPr>
          <p:nvPr/>
        </p:nvCxnSpPr>
        <p:spPr>
          <a:xfrm rot="16200000" flipH="1">
            <a:off x="642619" y="2590683"/>
            <a:ext cx="1108532" cy="861953"/>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2" name="TextBox 231"/>
          <p:cNvSpPr txBox="1"/>
          <p:nvPr/>
        </p:nvSpPr>
        <p:spPr>
          <a:xfrm>
            <a:off x="10268866" y="6636806"/>
            <a:ext cx="1943161"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©2019 W. Clements – BYU-Idaho v190206</a:t>
            </a:r>
          </a:p>
        </p:txBody>
      </p:sp>
      <p:sp>
        <p:nvSpPr>
          <p:cNvPr id="63" name="TextBox 62"/>
          <p:cNvSpPr txBox="1"/>
          <p:nvPr/>
        </p:nvSpPr>
        <p:spPr>
          <a:xfrm>
            <a:off x="10960957" y="1020724"/>
            <a:ext cx="123104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File System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Database</a:t>
            </a:r>
          </a:p>
        </p:txBody>
      </p:sp>
      <p:sp>
        <p:nvSpPr>
          <p:cNvPr id="64" name="TextBox 63"/>
          <p:cNvSpPr txBox="1"/>
          <p:nvPr/>
        </p:nvSpPr>
        <p:spPr>
          <a:xfrm>
            <a:off x="10844" y="6511273"/>
            <a:ext cx="254781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HMI, GUI, Terminal, Logs </a:t>
            </a:r>
          </a:p>
        </p:txBody>
      </p:sp>
      <p:sp>
        <p:nvSpPr>
          <p:cNvPr id="65" name="TextBox 64"/>
          <p:cNvSpPr txBox="1"/>
          <p:nvPr/>
        </p:nvSpPr>
        <p:spPr>
          <a:xfrm>
            <a:off x="4142784" y="5674383"/>
            <a:ext cx="4272149" cy="1021556"/>
          </a:xfrm>
          <a:prstGeom prst="wedgeRoundRectCallou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Each of MVC can have a MVC.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Where the views of the components MVCs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Connect the Architectures MVCs.</a:t>
            </a:r>
          </a:p>
        </p:txBody>
      </p:sp>
    </p:spTree>
    <p:extLst>
      <p:ext uri="{BB962C8B-B14F-4D97-AF65-F5344CB8AC3E}">
        <p14:creationId xmlns:p14="http://schemas.microsoft.com/office/powerpoint/2010/main" val="25042630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8EF27-8103-3A48-84B1-605324F3813A}"/>
              </a:ext>
            </a:extLst>
          </p:cNvPr>
          <p:cNvSpPr>
            <a:spLocks noGrp="1"/>
          </p:cNvSpPr>
          <p:nvPr>
            <p:ph type="title"/>
          </p:nvPr>
        </p:nvSpPr>
        <p:spPr/>
        <p:txBody>
          <a:bodyPr>
            <a:normAutofit/>
          </a:bodyPr>
          <a:lstStyle/>
          <a:p>
            <a:r>
              <a:rPr lang="en-US" b="1"/>
              <a:t>What is the relationship between Quality Assurance and Software Methodologies?</a:t>
            </a:r>
            <a:endParaRPr lang="en-US" dirty="0"/>
          </a:p>
        </p:txBody>
      </p:sp>
      <p:sp>
        <p:nvSpPr>
          <p:cNvPr id="3" name="Content Placeholder 2">
            <a:extLst>
              <a:ext uri="{FF2B5EF4-FFF2-40B4-BE49-F238E27FC236}">
                <a16:creationId xmlns:a16="http://schemas.microsoft.com/office/drawing/2014/main" id="{41322E67-063F-8D4E-B3E3-BAC5118C7BE4}"/>
              </a:ext>
            </a:extLst>
          </p:cNvPr>
          <p:cNvSpPr>
            <a:spLocks noGrp="1"/>
          </p:cNvSpPr>
          <p:nvPr>
            <p:ph idx="1"/>
          </p:nvPr>
        </p:nvSpPr>
        <p:spPr/>
        <p:txBody>
          <a:bodyPr>
            <a:normAutofit fontScale="62500" lnSpcReduction="20000"/>
          </a:bodyPr>
          <a:lstStyle/>
          <a:p>
            <a:pPr lvl="0"/>
            <a:r>
              <a:rPr lang="en-US"/>
              <a:t>Task: Create a poster about QA within an SW Lifecycle Phase</a:t>
            </a:r>
          </a:p>
          <a:p>
            <a:pPr lvl="0"/>
            <a:r>
              <a:rPr lang="en-US"/>
              <a:t>Purpose: Understand how QA fits in the different phases and methodologies of software development. </a:t>
            </a:r>
          </a:p>
          <a:p>
            <a:r>
              <a:rPr lang="en-US" b="1"/>
              <a:t>Instructions</a:t>
            </a:r>
          </a:p>
          <a:p>
            <a:pPr lvl="1"/>
            <a:r>
              <a:rPr lang="en-US"/>
              <a:t>Partnership: Each partnership will be assigned a Methodology Phase. </a:t>
            </a:r>
          </a:p>
          <a:p>
            <a:pPr lvl="2"/>
            <a:r>
              <a:rPr lang="en-US"/>
              <a:t>Partners are to research the assigned Lifecycle Phases </a:t>
            </a:r>
          </a:p>
          <a:p>
            <a:pPr lvl="3"/>
            <a:r>
              <a:rPr lang="en-US"/>
              <a:t>Look for how the phase is implemented in each of the different SW Methodologies (Waterfall, Spiral, Agile)</a:t>
            </a:r>
          </a:p>
          <a:p>
            <a:pPr lvl="2"/>
            <a:r>
              <a:rPr lang="en-US"/>
              <a:t>Partners are to create a poster on the assigned Software Lifecycle Phase relating to QA.</a:t>
            </a:r>
          </a:p>
          <a:p>
            <a:pPr lvl="3"/>
            <a:r>
              <a:rPr lang="en-US"/>
              <a:t>Posters should include roles in the Methodologies and the responsibilities in that phase. </a:t>
            </a:r>
          </a:p>
          <a:p>
            <a:pPr lvl="3"/>
            <a:r>
              <a:rPr lang="en-US"/>
              <a:t>Answering the following questions: </a:t>
            </a:r>
          </a:p>
          <a:p>
            <a:pPr lvl="4"/>
            <a:r>
              <a:rPr lang="en-US"/>
              <a:t>At what point do the personal roles get involved in the lifecycle?  </a:t>
            </a:r>
          </a:p>
          <a:p>
            <a:pPr lvl="4"/>
            <a:r>
              <a:rPr lang="en-US"/>
              <a:t>What are the duties, responsibilities, and products affected or produced by Software Quality Assurance? </a:t>
            </a:r>
          </a:p>
          <a:p>
            <a:pPr lvl="3"/>
            <a:r>
              <a:rPr lang="en-US"/>
              <a:t>Posters should include QA in the Methodologies and the responsibilities of a QA in that phase. </a:t>
            </a:r>
          </a:p>
          <a:p>
            <a:pPr lvl="3"/>
            <a:r>
              <a:rPr lang="en-US"/>
              <a:t>Answering the following questions: </a:t>
            </a:r>
          </a:p>
          <a:p>
            <a:pPr lvl="4"/>
            <a:r>
              <a:rPr lang="en-US"/>
              <a:t>At what point does Testing get involved in the lifecycle?  </a:t>
            </a:r>
          </a:p>
          <a:p>
            <a:pPr lvl="4"/>
            <a:r>
              <a:rPr lang="en-US"/>
              <a:t>What are the duties, roles, and products affected or produced by Software Testing?</a:t>
            </a:r>
          </a:p>
          <a:p>
            <a:pPr lvl="1"/>
            <a:r>
              <a:rPr lang="en-US"/>
              <a:t>Post a copy of your poster (soft copy) on QA related to the Software Lifecycle. The poster is a showcase discussion board; please take some time and read over your classmate's posters and use what you learned as part of your prove assignment</a:t>
            </a:r>
          </a:p>
          <a:p>
            <a:pPr lvl="2"/>
            <a:r>
              <a:rPr lang="en-US"/>
              <a:t>Read the instructions for the next Teach assignment and Prove assignment.</a:t>
            </a:r>
          </a:p>
          <a:p>
            <a:pPr lvl="2"/>
            <a:r>
              <a:rPr lang="en-US"/>
              <a:t>Reply to two other posters, asking questions about their poster. </a:t>
            </a:r>
          </a:p>
          <a:p>
            <a:pPr lvl="2"/>
            <a:r>
              <a:rPr lang="en-US"/>
              <a:t>Answer questions from your poster or form another poster. </a:t>
            </a:r>
            <a:endParaRPr lang="en-US" dirty="0"/>
          </a:p>
        </p:txBody>
      </p:sp>
    </p:spTree>
    <p:extLst>
      <p:ext uri="{BB962C8B-B14F-4D97-AF65-F5344CB8AC3E}">
        <p14:creationId xmlns:p14="http://schemas.microsoft.com/office/powerpoint/2010/main" val="33255651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0" name="Rectangle 119"/>
          <p:cNvSpPr/>
          <p:nvPr/>
        </p:nvSpPr>
        <p:spPr>
          <a:xfrm>
            <a:off x="10593062" y="4950914"/>
            <a:ext cx="1260682" cy="12547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83" name="Rectangle 82"/>
          <p:cNvSpPr/>
          <p:nvPr/>
        </p:nvSpPr>
        <p:spPr>
          <a:xfrm>
            <a:off x="1627862" y="3128426"/>
            <a:ext cx="1017700"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47" name="Rectangle 46"/>
          <p:cNvSpPr/>
          <p:nvPr/>
        </p:nvSpPr>
        <p:spPr>
          <a:xfrm>
            <a:off x="3299283" y="3128426"/>
            <a:ext cx="1142363"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cxnSp>
        <p:nvCxnSpPr>
          <p:cNvPr id="3" name="Straight Connector 2"/>
          <p:cNvCxnSpPr/>
          <p:nvPr/>
        </p:nvCxnSpPr>
        <p:spPr>
          <a:xfrm>
            <a:off x="266006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849283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140976" y="226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29737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3285512" y="5635410"/>
            <a:ext cx="5199972" cy="20021"/>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0" y="337831"/>
            <a:ext cx="12192000" cy="646331"/>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path path="circle">
              <a:fillToRect l="100000" t="100000"/>
            </a:path>
            <a:tileRect r="-100000" b="-100000"/>
          </a:gra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Pattern (MVC)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View 					Control 					Model		</a:t>
            </a:r>
          </a:p>
        </p:txBody>
      </p:sp>
      <p:sp>
        <p:nvSpPr>
          <p:cNvPr id="17" name="TextBox 16"/>
          <p:cNvSpPr txBox="1"/>
          <p:nvPr/>
        </p:nvSpPr>
        <p:spPr>
          <a:xfrm>
            <a:off x="9982" y="-37779"/>
            <a:ext cx="12187952" cy="369332"/>
          </a:xfrm>
          <a:prstGeom prst="rect">
            <a:avLst/>
          </a:prstGeom>
          <a:solidFill>
            <a:schemeClr val="accent6"/>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Skill: Full Stack	Front End				Middle		  Back End	Back End			</a:t>
            </a:r>
          </a:p>
        </p:txBody>
      </p:sp>
      <p:sp>
        <p:nvSpPr>
          <p:cNvPr id="18" name="Rectangle 17"/>
          <p:cNvSpPr/>
          <p:nvPr/>
        </p:nvSpPr>
        <p:spPr>
          <a:xfrm>
            <a:off x="191357" y="4064258"/>
            <a:ext cx="1423778" cy="12547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19" name="Rectangle 18"/>
          <p:cNvSpPr/>
          <p:nvPr/>
        </p:nvSpPr>
        <p:spPr>
          <a:xfrm>
            <a:off x="109100" y="2261870"/>
            <a:ext cx="1313617" cy="2055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23" name="Rectangle 22"/>
          <p:cNvSpPr/>
          <p:nvPr/>
        </p:nvSpPr>
        <p:spPr>
          <a:xfrm>
            <a:off x="4619043" y="2714025"/>
            <a:ext cx="2532911" cy="17188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24" name="Rectangle 23"/>
          <p:cNvSpPr/>
          <p:nvPr/>
        </p:nvSpPr>
        <p:spPr>
          <a:xfrm>
            <a:off x="5762979" y="4572757"/>
            <a:ext cx="1493299" cy="7254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cxnSp>
        <p:nvCxnSpPr>
          <p:cNvPr id="77" name="Straight Connector 76"/>
          <p:cNvCxnSpPr/>
          <p:nvPr/>
        </p:nvCxnSpPr>
        <p:spPr>
          <a:xfrm flipH="1">
            <a:off x="3285512" y="1985036"/>
            <a:ext cx="5199972" cy="20021"/>
          </a:xfrm>
          <a:prstGeom prst="line">
            <a:avLst/>
          </a:prstGeom>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7356037" y="3125209"/>
            <a:ext cx="1142363"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85" name="Rectangle 84"/>
          <p:cNvSpPr/>
          <p:nvPr/>
        </p:nvSpPr>
        <p:spPr>
          <a:xfrm>
            <a:off x="9152121" y="3125209"/>
            <a:ext cx="1142363"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cxnSp>
        <p:nvCxnSpPr>
          <p:cNvPr id="108" name="Straight Arrow Connector 107"/>
          <p:cNvCxnSpPr>
            <a:stCxn id="23" idx="2"/>
            <a:endCxn id="24" idx="0"/>
          </p:cNvCxnSpPr>
          <p:nvPr/>
        </p:nvCxnSpPr>
        <p:spPr>
          <a:xfrm>
            <a:off x="5885499" y="4432841"/>
            <a:ext cx="624130" cy="13991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1055285" y="1040424"/>
            <a:ext cx="1493299" cy="7254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115" name="Rectangle 114"/>
          <p:cNvSpPr/>
          <p:nvPr/>
        </p:nvSpPr>
        <p:spPr>
          <a:xfrm>
            <a:off x="10534254" y="2976011"/>
            <a:ext cx="1335363" cy="2369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122" name="Rectangle 121"/>
          <p:cNvSpPr/>
          <p:nvPr/>
        </p:nvSpPr>
        <p:spPr>
          <a:xfrm>
            <a:off x="5329893" y="1703618"/>
            <a:ext cx="1142363" cy="6847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cxnSp>
        <p:nvCxnSpPr>
          <p:cNvPr id="126" name="Straight Arrow Connector 125"/>
          <p:cNvCxnSpPr>
            <a:stCxn id="23" idx="0"/>
            <a:endCxn id="122" idx="2"/>
          </p:cNvCxnSpPr>
          <p:nvPr/>
        </p:nvCxnSpPr>
        <p:spPr>
          <a:xfrm flipV="1">
            <a:off x="5885499" y="2388324"/>
            <a:ext cx="15576" cy="32570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2" name="Elbow Connector 141"/>
          <p:cNvCxnSpPr>
            <a:stCxn id="85" idx="3"/>
            <a:endCxn id="115" idx="1"/>
          </p:cNvCxnSpPr>
          <p:nvPr/>
        </p:nvCxnSpPr>
        <p:spPr>
          <a:xfrm flipV="1">
            <a:off x="10294484" y="3094472"/>
            <a:ext cx="239770" cy="478237"/>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3" name="Elbow Connector 142"/>
          <p:cNvCxnSpPr>
            <a:stCxn id="115" idx="2"/>
            <a:endCxn id="120" idx="0"/>
          </p:cNvCxnSpPr>
          <p:nvPr/>
        </p:nvCxnSpPr>
        <p:spPr>
          <a:xfrm rot="16200000" flipH="1">
            <a:off x="10343679" y="4071189"/>
            <a:ext cx="1737981" cy="21467"/>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2" name="Rectangle 151"/>
          <p:cNvSpPr/>
          <p:nvPr/>
        </p:nvSpPr>
        <p:spPr>
          <a:xfrm>
            <a:off x="4260035" y="5030482"/>
            <a:ext cx="1283435" cy="77228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cxnSp>
        <p:nvCxnSpPr>
          <p:cNvPr id="155" name="Straight Arrow Connector 154"/>
          <p:cNvCxnSpPr>
            <a:stCxn id="23" idx="2"/>
            <a:endCxn id="152" idx="0"/>
          </p:cNvCxnSpPr>
          <p:nvPr/>
        </p:nvCxnSpPr>
        <p:spPr>
          <a:xfrm flipH="1">
            <a:off x="4901753" y="4432841"/>
            <a:ext cx="983746" cy="59764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1" name="Elbow Connector 190"/>
          <p:cNvCxnSpPr>
            <a:stCxn id="19" idx="2"/>
            <a:endCxn id="111" idx="2"/>
          </p:cNvCxnSpPr>
          <p:nvPr/>
        </p:nvCxnSpPr>
        <p:spPr>
          <a:xfrm rot="5400000" flipH="1" flipV="1">
            <a:off x="933174" y="1598633"/>
            <a:ext cx="701496" cy="1036026"/>
          </a:xfrm>
          <a:prstGeom prst="bentConnector3">
            <a:avLst>
              <a:gd name="adj1" fmla="val -32587"/>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2" name="Elbow Connector 191"/>
          <p:cNvCxnSpPr>
            <a:stCxn id="19" idx="2"/>
            <a:endCxn id="18" idx="0"/>
          </p:cNvCxnSpPr>
          <p:nvPr/>
        </p:nvCxnSpPr>
        <p:spPr>
          <a:xfrm rot="16200000" flipH="1">
            <a:off x="36145" y="3197157"/>
            <a:ext cx="1596864" cy="137337"/>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5" name="Elbow Connector 194"/>
          <p:cNvCxnSpPr>
            <a:stCxn id="19" idx="2"/>
            <a:endCxn id="83" idx="1"/>
          </p:cNvCxnSpPr>
          <p:nvPr/>
        </p:nvCxnSpPr>
        <p:spPr>
          <a:xfrm rot="16200000" flipH="1">
            <a:off x="642619" y="2590683"/>
            <a:ext cx="1108532" cy="861953"/>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2" name="TextBox 231"/>
          <p:cNvSpPr txBox="1"/>
          <p:nvPr/>
        </p:nvSpPr>
        <p:spPr>
          <a:xfrm>
            <a:off x="10268866" y="6636806"/>
            <a:ext cx="1943161"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©2019 W. Clements – BYU-Idaho v190206</a:t>
            </a:r>
          </a:p>
        </p:txBody>
      </p:sp>
      <p:sp>
        <p:nvSpPr>
          <p:cNvPr id="61" name="TextBox 60"/>
          <p:cNvSpPr txBox="1"/>
          <p:nvPr/>
        </p:nvSpPr>
        <p:spPr>
          <a:xfrm>
            <a:off x="6578144" y="974557"/>
            <a:ext cx="189987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N-Tier Capabilities</a:t>
            </a:r>
          </a:p>
        </p:txBody>
      </p:sp>
      <p:sp>
        <p:nvSpPr>
          <p:cNvPr id="62" name="TextBox 61"/>
          <p:cNvSpPr txBox="1"/>
          <p:nvPr/>
        </p:nvSpPr>
        <p:spPr>
          <a:xfrm>
            <a:off x="6640276" y="6482918"/>
            <a:ext cx="18377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3-Party Interfaces</a:t>
            </a:r>
          </a:p>
        </p:txBody>
      </p:sp>
      <p:sp>
        <p:nvSpPr>
          <p:cNvPr id="63" name="TextBox 62"/>
          <p:cNvSpPr txBox="1"/>
          <p:nvPr/>
        </p:nvSpPr>
        <p:spPr>
          <a:xfrm>
            <a:off x="10960957" y="1020724"/>
            <a:ext cx="123104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File System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Database</a:t>
            </a:r>
          </a:p>
        </p:txBody>
      </p:sp>
      <p:sp>
        <p:nvSpPr>
          <p:cNvPr id="64" name="TextBox 63"/>
          <p:cNvSpPr txBox="1"/>
          <p:nvPr/>
        </p:nvSpPr>
        <p:spPr>
          <a:xfrm>
            <a:off x="10844" y="6511273"/>
            <a:ext cx="254781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HMI, GUI, Terminal, Logs </a:t>
            </a:r>
          </a:p>
        </p:txBody>
      </p:sp>
      <p:sp>
        <p:nvSpPr>
          <p:cNvPr id="65" name="TextBox 64"/>
          <p:cNvSpPr txBox="1"/>
          <p:nvPr/>
        </p:nvSpPr>
        <p:spPr>
          <a:xfrm>
            <a:off x="8511819" y="4914490"/>
            <a:ext cx="3514093" cy="1736646"/>
          </a:xfrm>
          <a:prstGeom prst="wedgeRoundRectCallou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The Architecture Control can also have addition views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If the control is talking to other processes in a N-tier architecture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If the control is using 3 party Interfaces</a:t>
            </a:r>
          </a:p>
        </p:txBody>
      </p:sp>
    </p:spTree>
    <p:extLst>
      <p:ext uri="{BB962C8B-B14F-4D97-AF65-F5344CB8AC3E}">
        <p14:creationId xmlns:p14="http://schemas.microsoft.com/office/powerpoint/2010/main" val="32251363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0" name="Rectangle 119"/>
          <p:cNvSpPr/>
          <p:nvPr/>
        </p:nvSpPr>
        <p:spPr>
          <a:xfrm>
            <a:off x="10593062" y="4950914"/>
            <a:ext cx="1260682" cy="12547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83" name="Rectangle 82"/>
          <p:cNvSpPr/>
          <p:nvPr/>
        </p:nvSpPr>
        <p:spPr>
          <a:xfrm>
            <a:off x="1627862" y="3128426"/>
            <a:ext cx="1017700"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47" name="Rectangle 46"/>
          <p:cNvSpPr/>
          <p:nvPr/>
        </p:nvSpPr>
        <p:spPr>
          <a:xfrm>
            <a:off x="3299283" y="3128426"/>
            <a:ext cx="1142363"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cxnSp>
        <p:nvCxnSpPr>
          <p:cNvPr id="3" name="Straight Connector 2"/>
          <p:cNvCxnSpPr/>
          <p:nvPr/>
        </p:nvCxnSpPr>
        <p:spPr>
          <a:xfrm>
            <a:off x="266006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849283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140976" y="226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29737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3285512" y="5635410"/>
            <a:ext cx="5199972" cy="20021"/>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0" y="337831"/>
            <a:ext cx="12192000" cy="646331"/>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path path="circle">
              <a:fillToRect l="100000" t="100000"/>
            </a:path>
            <a:tileRect r="-100000" b="-100000"/>
          </a:gra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Pattern (MVC)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View 					Control 					Model		</a:t>
            </a:r>
          </a:p>
        </p:txBody>
      </p:sp>
      <p:sp>
        <p:nvSpPr>
          <p:cNvPr id="17" name="TextBox 16"/>
          <p:cNvSpPr txBox="1"/>
          <p:nvPr/>
        </p:nvSpPr>
        <p:spPr>
          <a:xfrm>
            <a:off x="9982" y="-37779"/>
            <a:ext cx="12187952" cy="369332"/>
          </a:xfrm>
          <a:prstGeom prst="rect">
            <a:avLst/>
          </a:prstGeom>
          <a:solidFill>
            <a:schemeClr val="accent6"/>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Skill: Full Stack	Front End				Middle		  Back End	Back End			</a:t>
            </a:r>
          </a:p>
        </p:txBody>
      </p:sp>
      <p:sp>
        <p:nvSpPr>
          <p:cNvPr id="18" name="Rectangle 17"/>
          <p:cNvSpPr/>
          <p:nvPr/>
        </p:nvSpPr>
        <p:spPr>
          <a:xfrm>
            <a:off x="191357" y="4064258"/>
            <a:ext cx="1423778" cy="12547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19" name="Rectangle 18"/>
          <p:cNvSpPr/>
          <p:nvPr/>
        </p:nvSpPr>
        <p:spPr>
          <a:xfrm>
            <a:off x="109100" y="2261870"/>
            <a:ext cx="1313617" cy="2055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23" name="Rectangle 22"/>
          <p:cNvSpPr/>
          <p:nvPr/>
        </p:nvSpPr>
        <p:spPr>
          <a:xfrm>
            <a:off x="4619043" y="2714025"/>
            <a:ext cx="2532911" cy="17188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24" name="Rectangle 23"/>
          <p:cNvSpPr/>
          <p:nvPr/>
        </p:nvSpPr>
        <p:spPr>
          <a:xfrm>
            <a:off x="5762979" y="4572757"/>
            <a:ext cx="1493299" cy="7254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42" name="Rectangle 41"/>
          <p:cNvSpPr/>
          <p:nvPr>
            <p:custDataLst>
              <p:custData r:id="rId1"/>
            </p:custDataLst>
          </p:nvPr>
        </p:nvSpPr>
        <p:spPr>
          <a:xfrm>
            <a:off x="2413433" y="3681480"/>
            <a:ext cx="996009" cy="15150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Interfaces</a:t>
            </a:r>
          </a:p>
        </p:txBody>
      </p:sp>
      <p:cxnSp>
        <p:nvCxnSpPr>
          <p:cNvPr id="55" name="Straight Arrow Connector 54"/>
          <p:cNvCxnSpPr>
            <a:stCxn id="23" idx="1"/>
            <a:endCxn id="47" idx="3"/>
          </p:cNvCxnSpPr>
          <p:nvPr/>
        </p:nvCxnSpPr>
        <p:spPr>
          <a:xfrm flipH="1">
            <a:off x="4441646" y="3573433"/>
            <a:ext cx="177397" cy="249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23" idx="3"/>
            <a:endCxn id="84" idx="1"/>
          </p:cNvCxnSpPr>
          <p:nvPr/>
        </p:nvCxnSpPr>
        <p:spPr>
          <a:xfrm flipV="1">
            <a:off x="7151954" y="3572709"/>
            <a:ext cx="204083" cy="72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a:off x="3285512" y="1985036"/>
            <a:ext cx="5199972" cy="20021"/>
          </a:xfrm>
          <a:prstGeom prst="line">
            <a:avLst/>
          </a:prstGeom>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7356037" y="3125209"/>
            <a:ext cx="1142363"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85" name="Rectangle 84"/>
          <p:cNvSpPr/>
          <p:nvPr/>
        </p:nvSpPr>
        <p:spPr>
          <a:xfrm>
            <a:off x="9152121" y="3125209"/>
            <a:ext cx="1142363"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87" name="Rectangle 86"/>
          <p:cNvSpPr/>
          <p:nvPr>
            <p:custDataLst>
              <p:custData r:id="rId2"/>
            </p:custDataLst>
          </p:nvPr>
        </p:nvSpPr>
        <p:spPr>
          <a:xfrm>
            <a:off x="8266271" y="3678263"/>
            <a:ext cx="996009" cy="15150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Interfaces</a:t>
            </a:r>
          </a:p>
        </p:txBody>
      </p:sp>
      <p:cxnSp>
        <p:nvCxnSpPr>
          <p:cNvPr id="108" name="Straight Arrow Connector 107"/>
          <p:cNvCxnSpPr>
            <a:stCxn id="23" idx="2"/>
            <a:endCxn id="24" idx="0"/>
          </p:cNvCxnSpPr>
          <p:nvPr/>
        </p:nvCxnSpPr>
        <p:spPr>
          <a:xfrm>
            <a:off x="5885499" y="4432841"/>
            <a:ext cx="624130" cy="13991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1055285" y="1040424"/>
            <a:ext cx="1493299" cy="7254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115" name="Rectangle 114"/>
          <p:cNvSpPr/>
          <p:nvPr/>
        </p:nvSpPr>
        <p:spPr>
          <a:xfrm>
            <a:off x="10534254" y="2976011"/>
            <a:ext cx="1335363" cy="2369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122" name="Rectangle 121"/>
          <p:cNvSpPr/>
          <p:nvPr/>
        </p:nvSpPr>
        <p:spPr>
          <a:xfrm>
            <a:off x="5329893" y="1703618"/>
            <a:ext cx="1142363" cy="6847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124" name="Rectangle 123"/>
          <p:cNvSpPr/>
          <p:nvPr/>
        </p:nvSpPr>
        <p:spPr>
          <a:xfrm>
            <a:off x="4511315" y="1169301"/>
            <a:ext cx="941518" cy="225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Public API</a:t>
            </a:r>
          </a:p>
        </p:txBody>
      </p:sp>
      <p:sp>
        <p:nvSpPr>
          <p:cNvPr id="125" name="Rectangle 124"/>
          <p:cNvSpPr/>
          <p:nvPr/>
        </p:nvSpPr>
        <p:spPr>
          <a:xfrm>
            <a:off x="5892850" y="1160439"/>
            <a:ext cx="1238135" cy="2252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Library Interface</a:t>
            </a:r>
          </a:p>
        </p:txBody>
      </p:sp>
      <p:cxnSp>
        <p:nvCxnSpPr>
          <p:cNvPr id="126" name="Straight Arrow Connector 125"/>
          <p:cNvCxnSpPr>
            <a:cxnSpLocks/>
            <a:endCxn id="122" idx="2"/>
          </p:cNvCxnSpPr>
          <p:nvPr/>
        </p:nvCxnSpPr>
        <p:spPr>
          <a:xfrm flipV="1">
            <a:off x="5885499" y="2388324"/>
            <a:ext cx="15576" cy="1157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2" name="Elbow Connector 141"/>
          <p:cNvCxnSpPr>
            <a:stCxn id="85" idx="3"/>
            <a:endCxn id="115" idx="1"/>
          </p:cNvCxnSpPr>
          <p:nvPr/>
        </p:nvCxnSpPr>
        <p:spPr>
          <a:xfrm flipV="1">
            <a:off x="10294484" y="3094472"/>
            <a:ext cx="239770" cy="478237"/>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3" name="Elbow Connector 142"/>
          <p:cNvCxnSpPr>
            <a:stCxn id="115" idx="2"/>
            <a:endCxn id="120" idx="0"/>
          </p:cNvCxnSpPr>
          <p:nvPr/>
        </p:nvCxnSpPr>
        <p:spPr>
          <a:xfrm rot="16200000" flipH="1">
            <a:off x="10343679" y="4071189"/>
            <a:ext cx="1737981" cy="21467"/>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2" name="Rectangle 151"/>
          <p:cNvSpPr/>
          <p:nvPr/>
        </p:nvSpPr>
        <p:spPr>
          <a:xfrm>
            <a:off x="4260035" y="5030482"/>
            <a:ext cx="1283435" cy="77228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cxnSp>
        <p:nvCxnSpPr>
          <p:cNvPr id="155" name="Straight Arrow Connector 154"/>
          <p:cNvCxnSpPr>
            <a:stCxn id="23" idx="2"/>
            <a:endCxn id="152" idx="0"/>
          </p:cNvCxnSpPr>
          <p:nvPr/>
        </p:nvCxnSpPr>
        <p:spPr>
          <a:xfrm flipH="1">
            <a:off x="4901753" y="4432841"/>
            <a:ext cx="983746" cy="59764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5" name="Rectangle 164"/>
          <p:cNvSpPr/>
          <p:nvPr/>
        </p:nvSpPr>
        <p:spPr>
          <a:xfrm>
            <a:off x="3459970" y="6062713"/>
            <a:ext cx="1399532" cy="352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3 Party API/Interfaces</a:t>
            </a:r>
          </a:p>
        </p:txBody>
      </p:sp>
      <p:cxnSp>
        <p:nvCxnSpPr>
          <p:cNvPr id="166" name="Straight Arrow Connector 165"/>
          <p:cNvCxnSpPr>
            <a:stCxn id="152" idx="2"/>
            <a:endCxn id="165" idx="0"/>
          </p:cNvCxnSpPr>
          <p:nvPr/>
        </p:nvCxnSpPr>
        <p:spPr>
          <a:xfrm flipH="1">
            <a:off x="4159736" y="5802770"/>
            <a:ext cx="742017" cy="2599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a:stCxn id="122" idx="0"/>
            <a:endCxn id="124" idx="2"/>
          </p:cNvCxnSpPr>
          <p:nvPr/>
        </p:nvCxnSpPr>
        <p:spPr>
          <a:xfrm flipH="1" flipV="1">
            <a:off x="4982074" y="1394578"/>
            <a:ext cx="919001" cy="30904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p:cNvCxnSpPr>
            <a:stCxn id="122" idx="0"/>
            <a:endCxn id="125" idx="2"/>
          </p:cNvCxnSpPr>
          <p:nvPr/>
        </p:nvCxnSpPr>
        <p:spPr>
          <a:xfrm flipV="1">
            <a:off x="5901075" y="1385717"/>
            <a:ext cx="610843" cy="31790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1" name="Elbow Connector 190"/>
          <p:cNvCxnSpPr>
            <a:stCxn id="19" idx="2"/>
          </p:cNvCxnSpPr>
          <p:nvPr/>
        </p:nvCxnSpPr>
        <p:spPr>
          <a:xfrm rot="5400000" flipH="1" flipV="1">
            <a:off x="1011767" y="1677752"/>
            <a:ext cx="543784" cy="1035500"/>
          </a:xfrm>
          <a:prstGeom prst="bentConnector3">
            <a:avLst>
              <a:gd name="adj1" fmla="val -42039"/>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2" name="Elbow Connector 191"/>
          <p:cNvCxnSpPr>
            <a:stCxn id="19" idx="2"/>
            <a:endCxn id="18" idx="0"/>
          </p:cNvCxnSpPr>
          <p:nvPr/>
        </p:nvCxnSpPr>
        <p:spPr>
          <a:xfrm rot="16200000" flipH="1">
            <a:off x="36145" y="3197157"/>
            <a:ext cx="1596864" cy="137337"/>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5" name="Elbow Connector 194"/>
          <p:cNvCxnSpPr>
            <a:stCxn id="19" idx="2"/>
            <a:endCxn id="83" idx="1"/>
          </p:cNvCxnSpPr>
          <p:nvPr/>
        </p:nvCxnSpPr>
        <p:spPr>
          <a:xfrm rot="16200000" flipH="1">
            <a:off x="642619" y="2590683"/>
            <a:ext cx="1108532" cy="861953"/>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4" name="Rectangle 213"/>
          <p:cNvSpPr/>
          <p:nvPr/>
        </p:nvSpPr>
        <p:spPr>
          <a:xfrm>
            <a:off x="4956037" y="6062712"/>
            <a:ext cx="1399532" cy="352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3 Party </a:t>
            </a:r>
            <a:r>
              <a:rPr kumimoji="0" lang="en-US" sz="1200" b="0" i="0" u="none" strike="noStrike" kern="1200" cap="none" spc="0" normalizeH="0" baseline="0" noProof="0" dirty="0" err="1">
                <a:ln>
                  <a:noFill/>
                </a:ln>
                <a:solidFill>
                  <a:prstClr val="white"/>
                </a:solidFill>
                <a:effectLst/>
                <a:uLnTx/>
                <a:uFillTx/>
                <a:latin typeface="Calibri" panose="020F0502020204030204"/>
                <a:ea typeface="+mn-ea"/>
                <a:cs typeface="+mn-cs"/>
              </a:rPr>
              <a:t>Pkg</a:t>
            </a: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/Libraries</a:t>
            </a:r>
          </a:p>
        </p:txBody>
      </p:sp>
      <p:cxnSp>
        <p:nvCxnSpPr>
          <p:cNvPr id="215" name="Straight Arrow Connector 214"/>
          <p:cNvCxnSpPr>
            <a:stCxn id="152" idx="2"/>
            <a:endCxn id="214" idx="0"/>
          </p:cNvCxnSpPr>
          <p:nvPr/>
        </p:nvCxnSpPr>
        <p:spPr>
          <a:xfrm>
            <a:off x="4901753" y="5802770"/>
            <a:ext cx="754050" cy="2599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2" name="TextBox 231"/>
          <p:cNvSpPr txBox="1"/>
          <p:nvPr/>
        </p:nvSpPr>
        <p:spPr>
          <a:xfrm>
            <a:off x="10268866" y="6636806"/>
            <a:ext cx="1943161"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©2019 W. Clements – BYU-Idaho v190206</a:t>
            </a:r>
          </a:p>
        </p:txBody>
      </p:sp>
      <p:sp>
        <p:nvSpPr>
          <p:cNvPr id="59" name="TextBox 58">
            <a:extLst>
              <a:ext uri="{FF2B5EF4-FFF2-40B4-BE49-F238E27FC236}">
                <a16:creationId xmlns:a16="http://schemas.microsoft.com/office/drawing/2014/main" id="{AA1C41F5-8E38-4CA6-AEE1-03B2CF4EAE5A}"/>
              </a:ext>
            </a:extLst>
          </p:cNvPr>
          <p:cNvSpPr txBox="1"/>
          <p:nvPr/>
        </p:nvSpPr>
        <p:spPr>
          <a:xfrm>
            <a:off x="6651323" y="5821034"/>
            <a:ext cx="3514093" cy="919401"/>
          </a:xfrm>
          <a:prstGeom prst="wedgeRoundRectCallou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The Views are where interfaces are established.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99524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0" name="Rectangle 119"/>
          <p:cNvSpPr/>
          <p:nvPr/>
        </p:nvSpPr>
        <p:spPr>
          <a:xfrm>
            <a:off x="10593062" y="4950914"/>
            <a:ext cx="1260682" cy="12547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83" name="Rectangle 82"/>
          <p:cNvSpPr/>
          <p:nvPr/>
        </p:nvSpPr>
        <p:spPr>
          <a:xfrm>
            <a:off x="1627862" y="3128426"/>
            <a:ext cx="1017700"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47" name="Rectangle 46"/>
          <p:cNvSpPr/>
          <p:nvPr/>
        </p:nvSpPr>
        <p:spPr>
          <a:xfrm>
            <a:off x="3299283" y="3128426"/>
            <a:ext cx="1142363"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cxnSp>
        <p:nvCxnSpPr>
          <p:cNvPr id="3" name="Straight Connector 2"/>
          <p:cNvCxnSpPr/>
          <p:nvPr/>
        </p:nvCxnSpPr>
        <p:spPr>
          <a:xfrm>
            <a:off x="266006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849283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140976" y="226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29737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3285512" y="5635410"/>
            <a:ext cx="5199972" cy="20021"/>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0" y="337831"/>
            <a:ext cx="12192000" cy="646331"/>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path path="circle">
              <a:fillToRect l="100000" t="100000"/>
            </a:path>
            <a:tileRect r="-100000" b="-100000"/>
          </a:gra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Pattern (MVC)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View 					Control 					Model		</a:t>
            </a:r>
          </a:p>
        </p:txBody>
      </p:sp>
      <p:sp>
        <p:nvSpPr>
          <p:cNvPr id="17" name="TextBox 16"/>
          <p:cNvSpPr txBox="1"/>
          <p:nvPr/>
        </p:nvSpPr>
        <p:spPr>
          <a:xfrm>
            <a:off x="9982" y="-37779"/>
            <a:ext cx="12187952" cy="369332"/>
          </a:xfrm>
          <a:prstGeom prst="rect">
            <a:avLst/>
          </a:prstGeom>
          <a:solidFill>
            <a:schemeClr val="accent6"/>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Skill: Full Stack	Front End				Middle		  Back End	Back End			</a:t>
            </a:r>
          </a:p>
        </p:txBody>
      </p:sp>
      <p:sp>
        <p:nvSpPr>
          <p:cNvPr id="18" name="Rectangle 17"/>
          <p:cNvSpPr/>
          <p:nvPr/>
        </p:nvSpPr>
        <p:spPr>
          <a:xfrm>
            <a:off x="191357" y="4064258"/>
            <a:ext cx="1423778" cy="12547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19" name="Rectangle 18"/>
          <p:cNvSpPr/>
          <p:nvPr/>
        </p:nvSpPr>
        <p:spPr>
          <a:xfrm>
            <a:off x="109100" y="2261870"/>
            <a:ext cx="1313617" cy="2055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23" name="Rectangle 22"/>
          <p:cNvSpPr/>
          <p:nvPr/>
        </p:nvSpPr>
        <p:spPr>
          <a:xfrm>
            <a:off x="4619043" y="2714025"/>
            <a:ext cx="2532911" cy="17188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24" name="Rectangle 23"/>
          <p:cNvSpPr/>
          <p:nvPr/>
        </p:nvSpPr>
        <p:spPr>
          <a:xfrm>
            <a:off x="5762979" y="4572757"/>
            <a:ext cx="1493299" cy="7254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26" name="Rectangle 25"/>
          <p:cNvSpPr/>
          <p:nvPr/>
        </p:nvSpPr>
        <p:spPr>
          <a:xfrm>
            <a:off x="5761926" y="5303022"/>
            <a:ext cx="1494351" cy="1642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at Rest</a:t>
            </a:r>
          </a:p>
        </p:txBody>
      </p:sp>
      <p:sp>
        <p:nvSpPr>
          <p:cNvPr id="28" name="Rectangle 27"/>
          <p:cNvSpPr/>
          <p:nvPr/>
        </p:nvSpPr>
        <p:spPr>
          <a:xfrm>
            <a:off x="4619043" y="2504031"/>
            <a:ext cx="2532911" cy="19167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in Process</a:t>
            </a:r>
          </a:p>
        </p:txBody>
      </p:sp>
      <p:sp>
        <p:nvSpPr>
          <p:cNvPr id="30" name="Rectangle 29"/>
          <p:cNvSpPr/>
          <p:nvPr/>
        </p:nvSpPr>
        <p:spPr>
          <a:xfrm>
            <a:off x="109101" y="2066808"/>
            <a:ext cx="1313617" cy="19298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in Process</a:t>
            </a:r>
          </a:p>
        </p:txBody>
      </p:sp>
      <p:sp>
        <p:nvSpPr>
          <p:cNvPr id="41" name="Rectangle 40"/>
          <p:cNvSpPr/>
          <p:nvPr>
            <p:custDataLst>
              <p:custData r:id="rId1"/>
            </p:custDataLst>
          </p:nvPr>
        </p:nvSpPr>
        <p:spPr>
          <a:xfrm>
            <a:off x="2601565" y="3813169"/>
            <a:ext cx="704868" cy="5582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at Motion/Transit</a:t>
            </a:r>
          </a:p>
        </p:txBody>
      </p:sp>
      <p:sp>
        <p:nvSpPr>
          <p:cNvPr id="42" name="Rectangle 41"/>
          <p:cNvSpPr/>
          <p:nvPr>
            <p:custDataLst>
              <p:custData r:id="rId2"/>
            </p:custDataLst>
          </p:nvPr>
        </p:nvSpPr>
        <p:spPr>
          <a:xfrm>
            <a:off x="2413433" y="3681480"/>
            <a:ext cx="996009" cy="15150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Interfaces</a:t>
            </a:r>
          </a:p>
        </p:txBody>
      </p:sp>
      <p:cxnSp>
        <p:nvCxnSpPr>
          <p:cNvPr id="77" name="Straight Connector 76"/>
          <p:cNvCxnSpPr/>
          <p:nvPr/>
        </p:nvCxnSpPr>
        <p:spPr>
          <a:xfrm flipH="1">
            <a:off x="3285512" y="1985036"/>
            <a:ext cx="5199972" cy="20021"/>
          </a:xfrm>
          <a:prstGeom prst="line">
            <a:avLst/>
          </a:prstGeom>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7356037" y="3125209"/>
            <a:ext cx="1142363"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85" name="Rectangle 84"/>
          <p:cNvSpPr/>
          <p:nvPr/>
        </p:nvSpPr>
        <p:spPr>
          <a:xfrm>
            <a:off x="9152121" y="3125209"/>
            <a:ext cx="1142363"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86" name="Rectangle 85"/>
          <p:cNvSpPr/>
          <p:nvPr>
            <p:custDataLst>
              <p:custData r:id="rId3"/>
            </p:custDataLst>
          </p:nvPr>
        </p:nvSpPr>
        <p:spPr>
          <a:xfrm>
            <a:off x="8454403" y="3809952"/>
            <a:ext cx="704868" cy="5582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at Motion/Transit</a:t>
            </a:r>
          </a:p>
        </p:txBody>
      </p:sp>
      <p:sp>
        <p:nvSpPr>
          <p:cNvPr id="87" name="Rectangle 86"/>
          <p:cNvSpPr/>
          <p:nvPr>
            <p:custDataLst>
              <p:custData r:id="rId4"/>
            </p:custDataLst>
          </p:nvPr>
        </p:nvSpPr>
        <p:spPr>
          <a:xfrm>
            <a:off x="8266271" y="3678263"/>
            <a:ext cx="996009" cy="15150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Interfaces</a:t>
            </a:r>
          </a:p>
        </p:txBody>
      </p:sp>
      <p:cxnSp>
        <p:nvCxnSpPr>
          <p:cNvPr id="108" name="Straight Arrow Connector 107"/>
          <p:cNvCxnSpPr>
            <a:stCxn id="23" idx="2"/>
            <a:endCxn id="24" idx="0"/>
          </p:cNvCxnSpPr>
          <p:nvPr/>
        </p:nvCxnSpPr>
        <p:spPr>
          <a:xfrm>
            <a:off x="5885499" y="4432841"/>
            <a:ext cx="624130" cy="13991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1055285" y="1040424"/>
            <a:ext cx="1493299" cy="7254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115" name="Rectangle 114"/>
          <p:cNvSpPr/>
          <p:nvPr/>
        </p:nvSpPr>
        <p:spPr>
          <a:xfrm>
            <a:off x="10534254" y="2976011"/>
            <a:ext cx="1335363" cy="2369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116" name="Rectangle 115"/>
          <p:cNvSpPr/>
          <p:nvPr/>
        </p:nvSpPr>
        <p:spPr>
          <a:xfrm>
            <a:off x="10540127" y="2770471"/>
            <a:ext cx="1313617" cy="19298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in Process</a:t>
            </a:r>
          </a:p>
        </p:txBody>
      </p:sp>
      <p:sp>
        <p:nvSpPr>
          <p:cNvPr id="122" name="Rectangle 121"/>
          <p:cNvSpPr/>
          <p:nvPr/>
        </p:nvSpPr>
        <p:spPr>
          <a:xfrm>
            <a:off x="5329893" y="1703618"/>
            <a:ext cx="1142363" cy="6847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124" name="Rectangle 123"/>
          <p:cNvSpPr/>
          <p:nvPr/>
        </p:nvSpPr>
        <p:spPr>
          <a:xfrm>
            <a:off x="4511315" y="1169301"/>
            <a:ext cx="941518" cy="225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Public API</a:t>
            </a:r>
          </a:p>
        </p:txBody>
      </p:sp>
      <p:sp>
        <p:nvSpPr>
          <p:cNvPr id="125" name="Rectangle 124"/>
          <p:cNvSpPr/>
          <p:nvPr/>
        </p:nvSpPr>
        <p:spPr>
          <a:xfrm>
            <a:off x="5892850" y="1160439"/>
            <a:ext cx="1238135" cy="2252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Library Interface</a:t>
            </a:r>
          </a:p>
        </p:txBody>
      </p:sp>
      <p:cxnSp>
        <p:nvCxnSpPr>
          <p:cNvPr id="126" name="Straight Arrow Connector 125"/>
          <p:cNvCxnSpPr>
            <a:stCxn id="28" idx="0"/>
            <a:endCxn id="122" idx="2"/>
          </p:cNvCxnSpPr>
          <p:nvPr/>
        </p:nvCxnSpPr>
        <p:spPr>
          <a:xfrm flipV="1">
            <a:off x="5885499" y="2388324"/>
            <a:ext cx="15576" cy="1157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2" name="Elbow Connector 141"/>
          <p:cNvCxnSpPr>
            <a:stCxn id="85" idx="3"/>
            <a:endCxn id="115" idx="1"/>
          </p:cNvCxnSpPr>
          <p:nvPr/>
        </p:nvCxnSpPr>
        <p:spPr>
          <a:xfrm flipV="1">
            <a:off x="10294484" y="3094472"/>
            <a:ext cx="239770" cy="478237"/>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3" name="Elbow Connector 142"/>
          <p:cNvCxnSpPr>
            <a:stCxn id="115" idx="2"/>
            <a:endCxn id="120" idx="0"/>
          </p:cNvCxnSpPr>
          <p:nvPr/>
        </p:nvCxnSpPr>
        <p:spPr>
          <a:xfrm rot="16200000" flipH="1">
            <a:off x="10343679" y="4071189"/>
            <a:ext cx="1737981" cy="21467"/>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2" name="Rectangle 151"/>
          <p:cNvSpPr/>
          <p:nvPr/>
        </p:nvSpPr>
        <p:spPr>
          <a:xfrm>
            <a:off x="4260035" y="5030482"/>
            <a:ext cx="1283435" cy="77228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cxnSp>
        <p:nvCxnSpPr>
          <p:cNvPr id="155" name="Straight Arrow Connector 154"/>
          <p:cNvCxnSpPr>
            <a:stCxn id="23" idx="2"/>
            <a:endCxn id="152" idx="0"/>
          </p:cNvCxnSpPr>
          <p:nvPr/>
        </p:nvCxnSpPr>
        <p:spPr>
          <a:xfrm flipH="1">
            <a:off x="4901753" y="4432841"/>
            <a:ext cx="983746" cy="59764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5" name="Rectangle 164"/>
          <p:cNvSpPr/>
          <p:nvPr/>
        </p:nvSpPr>
        <p:spPr>
          <a:xfrm>
            <a:off x="3459970" y="6062713"/>
            <a:ext cx="1399532" cy="352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3 Party API/Interfaces</a:t>
            </a:r>
          </a:p>
        </p:txBody>
      </p:sp>
      <p:cxnSp>
        <p:nvCxnSpPr>
          <p:cNvPr id="166" name="Straight Arrow Connector 165"/>
          <p:cNvCxnSpPr>
            <a:stCxn id="152" idx="2"/>
            <a:endCxn id="165" idx="0"/>
          </p:cNvCxnSpPr>
          <p:nvPr/>
        </p:nvCxnSpPr>
        <p:spPr>
          <a:xfrm flipH="1">
            <a:off x="4159736" y="5802770"/>
            <a:ext cx="742017" cy="2599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a:stCxn id="122" idx="0"/>
            <a:endCxn id="124" idx="2"/>
          </p:cNvCxnSpPr>
          <p:nvPr/>
        </p:nvCxnSpPr>
        <p:spPr>
          <a:xfrm flipH="1" flipV="1">
            <a:off x="4982074" y="1394578"/>
            <a:ext cx="919001" cy="30904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p:cNvCxnSpPr>
            <a:stCxn id="122" idx="0"/>
            <a:endCxn id="125" idx="2"/>
          </p:cNvCxnSpPr>
          <p:nvPr/>
        </p:nvCxnSpPr>
        <p:spPr>
          <a:xfrm flipV="1">
            <a:off x="5901075" y="1385717"/>
            <a:ext cx="610843" cy="31790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1" name="Elbow Connector 190"/>
          <p:cNvCxnSpPr>
            <a:stCxn id="19" idx="2"/>
          </p:cNvCxnSpPr>
          <p:nvPr/>
        </p:nvCxnSpPr>
        <p:spPr>
          <a:xfrm rot="5400000" flipH="1" flipV="1">
            <a:off x="1011767" y="1677752"/>
            <a:ext cx="543784" cy="1035500"/>
          </a:xfrm>
          <a:prstGeom prst="bentConnector3">
            <a:avLst>
              <a:gd name="adj1" fmla="val -42039"/>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2" name="Elbow Connector 191"/>
          <p:cNvCxnSpPr>
            <a:stCxn id="19" idx="2"/>
            <a:endCxn id="18" idx="0"/>
          </p:cNvCxnSpPr>
          <p:nvPr/>
        </p:nvCxnSpPr>
        <p:spPr>
          <a:xfrm rot="16200000" flipH="1">
            <a:off x="36145" y="3197157"/>
            <a:ext cx="1596864" cy="137337"/>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5" name="Elbow Connector 194"/>
          <p:cNvCxnSpPr>
            <a:stCxn id="19" idx="2"/>
            <a:endCxn id="83" idx="1"/>
          </p:cNvCxnSpPr>
          <p:nvPr/>
        </p:nvCxnSpPr>
        <p:spPr>
          <a:xfrm rot="16200000" flipH="1">
            <a:off x="642619" y="2590683"/>
            <a:ext cx="1108532" cy="861953"/>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3" name="Rectangle 212"/>
          <p:cNvSpPr/>
          <p:nvPr/>
        </p:nvSpPr>
        <p:spPr>
          <a:xfrm>
            <a:off x="10593063" y="6205649"/>
            <a:ext cx="1260682" cy="2444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at Rest</a:t>
            </a:r>
          </a:p>
        </p:txBody>
      </p:sp>
      <p:sp>
        <p:nvSpPr>
          <p:cNvPr id="214" name="Rectangle 213"/>
          <p:cNvSpPr/>
          <p:nvPr/>
        </p:nvSpPr>
        <p:spPr>
          <a:xfrm>
            <a:off x="4956037" y="6062712"/>
            <a:ext cx="1399532" cy="352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3 Party </a:t>
            </a:r>
            <a:r>
              <a:rPr kumimoji="0" lang="en-US" sz="1200" b="0" i="0" u="none" strike="noStrike" kern="1200" cap="none" spc="0" normalizeH="0" baseline="0" noProof="0" dirty="0" err="1">
                <a:ln>
                  <a:noFill/>
                </a:ln>
                <a:solidFill>
                  <a:prstClr val="white"/>
                </a:solidFill>
                <a:effectLst/>
                <a:uLnTx/>
                <a:uFillTx/>
                <a:latin typeface="Calibri" panose="020F0502020204030204"/>
                <a:ea typeface="+mn-ea"/>
                <a:cs typeface="+mn-cs"/>
              </a:rPr>
              <a:t>Pkg</a:t>
            </a: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/Libraries</a:t>
            </a:r>
          </a:p>
        </p:txBody>
      </p:sp>
      <p:cxnSp>
        <p:nvCxnSpPr>
          <p:cNvPr id="215" name="Straight Arrow Connector 214"/>
          <p:cNvCxnSpPr>
            <a:stCxn id="152" idx="2"/>
            <a:endCxn id="214" idx="0"/>
          </p:cNvCxnSpPr>
          <p:nvPr/>
        </p:nvCxnSpPr>
        <p:spPr>
          <a:xfrm>
            <a:off x="4901753" y="5802770"/>
            <a:ext cx="754050" cy="2599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2" name="TextBox 231"/>
          <p:cNvSpPr txBox="1"/>
          <p:nvPr/>
        </p:nvSpPr>
        <p:spPr>
          <a:xfrm>
            <a:off x="10268866" y="6636806"/>
            <a:ext cx="1943161"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©2019 W. Clements – BYU-Idaho v190206</a:t>
            </a:r>
          </a:p>
        </p:txBody>
      </p:sp>
      <p:sp>
        <p:nvSpPr>
          <p:cNvPr id="59" name="TextBox 58">
            <a:extLst>
              <a:ext uri="{FF2B5EF4-FFF2-40B4-BE49-F238E27FC236}">
                <a16:creationId xmlns:a16="http://schemas.microsoft.com/office/drawing/2014/main" id="{BB3C7E8E-5B2F-42E6-8460-47B77AF7EFE3}"/>
              </a:ext>
            </a:extLst>
          </p:cNvPr>
          <p:cNvSpPr txBox="1"/>
          <p:nvPr/>
        </p:nvSpPr>
        <p:spPr>
          <a:xfrm>
            <a:off x="7255442" y="676444"/>
            <a:ext cx="4935719" cy="1736646"/>
          </a:xfrm>
          <a:prstGeom prst="wedgeRoundRectCallou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This is a good time to identify the difference between code that process data and code that is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Code that is data usually has three states: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Data in Process – At the Control</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Data in Motion/Transit – Between the Views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Data at Rest – is usually found in the Model </a:t>
            </a:r>
          </a:p>
        </p:txBody>
      </p:sp>
      <p:sp>
        <p:nvSpPr>
          <p:cNvPr id="60" name="Rectangle 59">
            <a:extLst>
              <a:ext uri="{FF2B5EF4-FFF2-40B4-BE49-F238E27FC236}">
                <a16:creationId xmlns:a16="http://schemas.microsoft.com/office/drawing/2014/main" id="{6CF351CE-C72E-422E-ACB6-99773E00953A}"/>
              </a:ext>
            </a:extLst>
          </p:cNvPr>
          <p:cNvSpPr/>
          <p:nvPr/>
        </p:nvSpPr>
        <p:spPr>
          <a:xfrm>
            <a:off x="1054233" y="1759362"/>
            <a:ext cx="1494351" cy="1642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at Rest</a:t>
            </a:r>
          </a:p>
        </p:txBody>
      </p:sp>
    </p:spTree>
    <p:extLst>
      <p:ext uri="{BB962C8B-B14F-4D97-AF65-F5344CB8AC3E}">
        <p14:creationId xmlns:p14="http://schemas.microsoft.com/office/powerpoint/2010/main" val="2330636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0" name="Rectangle 119"/>
          <p:cNvSpPr/>
          <p:nvPr/>
        </p:nvSpPr>
        <p:spPr>
          <a:xfrm>
            <a:off x="10593062" y="4950914"/>
            <a:ext cx="1260682" cy="12547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83" name="Rectangle 82"/>
          <p:cNvSpPr/>
          <p:nvPr/>
        </p:nvSpPr>
        <p:spPr>
          <a:xfrm>
            <a:off x="1627862" y="3128426"/>
            <a:ext cx="1017700"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47" name="Rectangle 46"/>
          <p:cNvSpPr/>
          <p:nvPr/>
        </p:nvSpPr>
        <p:spPr>
          <a:xfrm>
            <a:off x="3299283" y="3128426"/>
            <a:ext cx="1142363"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cxnSp>
        <p:nvCxnSpPr>
          <p:cNvPr id="3" name="Straight Connector 2"/>
          <p:cNvCxnSpPr/>
          <p:nvPr/>
        </p:nvCxnSpPr>
        <p:spPr>
          <a:xfrm>
            <a:off x="266006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849283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140976" y="226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29737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3285512" y="5635410"/>
            <a:ext cx="5199972" cy="20021"/>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0" y="337831"/>
            <a:ext cx="12192000" cy="646331"/>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path path="circle">
              <a:fillToRect l="100000" t="100000"/>
            </a:path>
            <a:tileRect r="-100000" b="-100000"/>
          </a:gra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Pattern (MVC)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View 					Control 					Model		</a:t>
            </a:r>
          </a:p>
        </p:txBody>
      </p:sp>
      <p:sp>
        <p:nvSpPr>
          <p:cNvPr id="17" name="TextBox 16"/>
          <p:cNvSpPr txBox="1"/>
          <p:nvPr/>
        </p:nvSpPr>
        <p:spPr>
          <a:xfrm>
            <a:off x="9982" y="-37779"/>
            <a:ext cx="12187952" cy="369332"/>
          </a:xfrm>
          <a:prstGeom prst="rect">
            <a:avLst/>
          </a:prstGeom>
          <a:solidFill>
            <a:schemeClr val="accent6"/>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Skill: Full Stack	Front End				Middle		  Back End	Back End			</a:t>
            </a:r>
          </a:p>
        </p:txBody>
      </p:sp>
      <p:sp>
        <p:nvSpPr>
          <p:cNvPr id="18" name="Rectangle 17"/>
          <p:cNvSpPr/>
          <p:nvPr/>
        </p:nvSpPr>
        <p:spPr>
          <a:xfrm>
            <a:off x="191357" y="4064258"/>
            <a:ext cx="1423778" cy="12547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19" name="Rectangle 18"/>
          <p:cNvSpPr/>
          <p:nvPr/>
        </p:nvSpPr>
        <p:spPr>
          <a:xfrm>
            <a:off x="109100" y="2261870"/>
            <a:ext cx="1313617" cy="2055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23" name="Rectangle 22"/>
          <p:cNvSpPr/>
          <p:nvPr/>
        </p:nvSpPr>
        <p:spPr>
          <a:xfrm>
            <a:off x="4619043" y="2714025"/>
            <a:ext cx="2532911" cy="17188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24" name="Rectangle 23"/>
          <p:cNvSpPr/>
          <p:nvPr/>
        </p:nvSpPr>
        <p:spPr>
          <a:xfrm>
            <a:off x="5762979" y="4572757"/>
            <a:ext cx="1493299" cy="7254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26" name="Rectangle 25"/>
          <p:cNvSpPr/>
          <p:nvPr/>
        </p:nvSpPr>
        <p:spPr>
          <a:xfrm>
            <a:off x="5761926" y="5303022"/>
            <a:ext cx="1494351" cy="1642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at Rest</a:t>
            </a:r>
          </a:p>
        </p:txBody>
      </p:sp>
      <p:sp>
        <p:nvSpPr>
          <p:cNvPr id="28" name="Rectangle 27"/>
          <p:cNvSpPr/>
          <p:nvPr/>
        </p:nvSpPr>
        <p:spPr>
          <a:xfrm>
            <a:off x="4619043" y="2504031"/>
            <a:ext cx="2532911" cy="19167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in Process</a:t>
            </a:r>
          </a:p>
        </p:txBody>
      </p:sp>
      <p:sp>
        <p:nvSpPr>
          <p:cNvPr id="30" name="Rectangle 29"/>
          <p:cNvSpPr/>
          <p:nvPr/>
        </p:nvSpPr>
        <p:spPr>
          <a:xfrm>
            <a:off x="109101" y="2066808"/>
            <a:ext cx="1313617" cy="19298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in Process</a:t>
            </a:r>
          </a:p>
        </p:txBody>
      </p:sp>
      <p:sp>
        <p:nvSpPr>
          <p:cNvPr id="41" name="Rectangle 40"/>
          <p:cNvSpPr/>
          <p:nvPr>
            <p:custDataLst>
              <p:custData r:id="rId1"/>
            </p:custDataLst>
          </p:nvPr>
        </p:nvSpPr>
        <p:spPr>
          <a:xfrm>
            <a:off x="2601565" y="3813169"/>
            <a:ext cx="704868" cy="5582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at Motion/Transit</a:t>
            </a:r>
          </a:p>
        </p:txBody>
      </p:sp>
      <p:sp>
        <p:nvSpPr>
          <p:cNvPr id="42" name="Rectangle 41"/>
          <p:cNvSpPr/>
          <p:nvPr>
            <p:custDataLst>
              <p:custData r:id="rId2"/>
            </p:custDataLst>
          </p:nvPr>
        </p:nvSpPr>
        <p:spPr>
          <a:xfrm>
            <a:off x="2413433" y="3681480"/>
            <a:ext cx="996009" cy="15150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Interfaces</a:t>
            </a:r>
          </a:p>
        </p:txBody>
      </p:sp>
      <p:sp>
        <p:nvSpPr>
          <p:cNvPr id="50" name="Rectangle 49"/>
          <p:cNvSpPr/>
          <p:nvPr/>
        </p:nvSpPr>
        <p:spPr>
          <a:xfrm>
            <a:off x="4697768" y="3602891"/>
            <a:ext cx="823119" cy="1972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Observer</a:t>
            </a:r>
          </a:p>
        </p:txBody>
      </p:sp>
      <p:cxnSp>
        <p:nvCxnSpPr>
          <p:cNvPr id="55" name="Straight Arrow Connector 54"/>
          <p:cNvCxnSpPr>
            <a:stCxn id="23" idx="1"/>
            <a:endCxn id="47" idx="3"/>
          </p:cNvCxnSpPr>
          <p:nvPr/>
        </p:nvCxnSpPr>
        <p:spPr>
          <a:xfrm flipH="1">
            <a:off x="4441646" y="3573433"/>
            <a:ext cx="177397" cy="249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23" idx="3"/>
            <a:endCxn id="84" idx="1"/>
          </p:cNvCxnSpPr>
          <p:nvPr/>
        </p:nvCxnSpPr>
        <p:spPr>
          <a:xfrm flipV="1">
            <a:off x="7151954" y="3572709"/>
            <a:ext cx="204083" cy="72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a:off x="3285512" y="1985036"/>
            <a:ext cx="5199972" cy="20021"/>
          </a:xfrm>
          <a:prstGeom prst="line">
            <a:avLst/>
          </a:prstGeom>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7356037" y="3125209"/>
            <a:ext cx="1142363"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85" name="Rectangle 84"/>
          <p:cNvSpPr/>
          <p:nvPr/>
        </p:nvSpPr>
        <p:spPr>
          <a:xfrm>
            <a:off x="9152121" y="3125209"/>
            <a:ext cx="1142363"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86" name="Rectangle 85"/>
          <p:cNvSpPr/>
          <p:nvPr>
            <p:custDataLst>
              <p:custData r:id="rId3"/>
            </p:custDataLst>
          </p:nvPr>
        </p:nvSpPr>
        <p:spPr>
          <a:xfrm>
            <a:off x="8454403" y="3809952"/>
            <a:ext cx="704868" cy="5582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at Motion/Transit</a:t>
            </a:r>
          </a:p>
        </p:txBody>
      </p:sp>
      <p:sp>
        <p:nvSpPr>
          <p:cNvPr id="87" name="Rectangle 86"/>
          <p:cNvSpPr/>
          <p:nvPr>
            <p:custDataLst>
              <p:custData r:id="rId4"/>
            </p:custDataLst>
          </p:nvPr>
        </p:nvSpPr>
        <p:spPr>
          <a:xfrm>
            <a:off x="8266271" y="3678263"/>
            <a:ext cx="996009" cy="15150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Interfaces</a:t>
            </a:r>
          </a:p>
        </p:txBody>
      </p:sp>
      <p:cxnSp>
        <p:nvCxnSpPr>
          <p:cNvPr id="108" name="Straight Arrow Connector 107"/>
          <p:cNvCxnSpPr>
            <a:stCxn id="23" idx="2"/>
            <a:endCxn id="24" idx="0"/>
          </p:cNvCxnSpPr>
          <p:nvPr/>
        </p:nvCxnSpPr>
        <p:spPr>
          <a:xfrm>
            <a:off x="5885499" y="4432841"/>
            <a:ext cx="624130" cy="13991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1055285" y="1040424"/>
            <a:ext cx="1493299" cy="7254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115" name="Rectangle 114"/>
          <p:cNvSpPr/>
          <p:nvPr/>
        </p:nvSpPr>
        <p:spPr>
          <a:xfrm>
            <a:off x="10534254" y="2976011"/>
            <a:ext cx="1335363" cy="2369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116" name="Rectangle 115"/>
          <p:cNvSpPr/>
          <p:nvPr/>
        </p:nvSpPr>
        <p:spPr>
          <a:xfrm>
            <a:off x="10540127" y="2770471"/>
            <a:ext cx="1313617" cy="19298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in Process</a:t>
            </a:r>
          </a:p>
        </p:txBody>
      </p:sp>
      <p:sp>
        <p:nvSpPr>
          <p:cNvPr id="122" name="Rectangle 121"/>
          <p:cNvSpPr/>
          <p:nvPr/>
        </p:nvSpPr>
        <p:spPr>
          <a:xfrm>
            <a:off x="5329893" y="1703618"/>
            <a:ext cx="1142363" cy="6847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124" name="Rectangle 123"/>
          <p:cNvSpPr/>
          <p:nvPr/>
        </p:nvSpPr>
        <p:spPr>
          <a:xfrm>
            <a:off x="4511315" y="1169301"/>
            <a:ext cx="941518" cy="225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Public API</a:t>
            </a:r>
          </a:p>
        </p:txBody>
      </p:sp>
      <p:sp>
        <p:nvSpPr>
          <p:cNvPr id="125" name="Rectangle 124"/>
          <p:cNvSpPr/>
          <p:nvPr/>
        </p:nvSpPr>
        <p:spPr>
          <a:xfrm>
            <a:off x="5892850" y="1160439"/>
            <a:ext cx="1238135" cy="2252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Library Interface</a:t>
            </a:r>
          </a:p>
        </p:txBody>
      </p:sp>
      <p:cxnSp>
        <p:nvCxnSpPr>
          <p:cNvPr id="126" name="Straight Arrow Connector 125"/>
          <p:cNvCxnSpPr>
            <a:stCxn id="28" idx="0"/>
            <a:endCxn id="122" idx="2"/>
          </p:cNvCxnSpPr>
          <p:nvPr/>
        </p:nvCxnSpPr>
        <p:spPr>
          <a:xfrm flipV="1">
            <a:off x="5885499" y="2388324"/>
            <a:ext cx="15576" cy="1157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129"/>
          <p:cNvSpPr/>
          <p:nvPr/>
        </p:nvSpPr>
        <p:spPr>
          <a:xfrm>
            <a:off x="4843460" y="2985075"/>
            <a:ext cx="918217" cy="2390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Processes</a:t>
            </a:r>
          </a:p>
        </p:txBody>
      </p:sp>
      <p:sp>
        <p:nvSpPr>
          <p:cNvPr id="134" name="Rectangle 133"/>
          <p:cNvSpPr/>
          <p:nvPr/>
        </p:nvSpPr>
        <p:spPr>
          <a:xfrm>
            <a:off x="6105074" y="2800404"/>
            <a:ext cx="881294" cy="217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Processes</a:t>
            </a:r>
          </a:p>
        </p:txBody>
      </p:sp>
      <p:sp>
        <p:nvSpPr>
          <p:cNvPr id="135" name="Rectangle 134"/>
          <p:cNvSpPr/>
          <p:nvPr/>
        </p:nvSpPr>
        <p:spPr>
          <a:xfrm>
            <a:off x="6129272" y="3313344"/>
            <a:ext cx="881294" cy="217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Processes</a:t>
            </a:r>
          </a:p>
        </p:txBody>
      </p:sp>
      <p:sp>
        <p:nvSpPr>
          <p:cNvPr id="136" name="Rectangle 135"/>
          <p:cNvSpPr/>
          <p:nvPr/>
        </p:nvSpPr>
        <p:spPr>
          <a:xfrm>
            <a:off x="5104188" y="3278207"/>
            <a:ext cx="918217" cy="2390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Processes</a:t>
            </a:r>
          </a:p>
        </p:txBody>
      </p:sp>
      <p:cxnSp>
        <p:nvCxnSpPr>
          <p:cNvPr id="142" name="Elbow Connector 141"/>
          <p:cNvCxnSpPr>
            <a:stCxn id="85" idx="3"/>
            <a:endCxn id="115" idx="1"/>
          </p:cNvCxnSpPr>
          <p:nvPr/>
        </p:nvCxnSpPr>
        <p:spPr>
          <a:xfrm flipV="1">
            <a:off x="10294484" y="3094472"/>
            <a:ext cx="239770" cy="478237"/>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3" name="Elbow Connector 142"/>
          <p:cNvCxnSpPr>
            <a:stCxn id="115" idx="2"/>
            <a:endCxn id="120" idx="0"/>
          </p:cNvCxnSpPr>
          <p:nvPr/>
        </p:nvCxnSpPr>
        <p:spPr>
          <a:xfrm rot="16200000" flipH="1">
            <a:off x="10343679" y="4071189"/>
            <a:ext cx="1737981" cy="21467"/>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1" name="Rectangle 150"/>
          <p:cNvSpPr/>
          <p:nvPr/>
        </p:nvSpPr>
        <p:spPr>
          <a:xfrm>
            <a:off x="6281804" y="3519247"/>
            <a:ext cx="881294" cy="21744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Algorithms</a:t>
            </a: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2" name="Rectangle 151"/>
          <p:cNvSpPr/>
          <p:nvPr/>
        </p:nvSpPr>
        <p:spPr>
          <a:xfrm>
            <a:off x="4260035" y="5030482"/>
            <a:ext cx="1283435" cy="77228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cxnSp>
        <p:nvCxnSpPr>
          <p:cNvPr id="155" name="Straight Arrow Connector 154"/>
          <p:cNvCxnSpPr>
            <a:stCxn id="23" idx="2"/>
            <a:endCxn id="152" idx="0"/>
          </p:cNvCxnSpPr>
          <p:nvPr/>
        </p:nvCxnSpPr>
        <p:spPr>
          <a:xfrm flipH="1">
            <a:off x="4901753" y="4432841"/>
            <a:ext cx="983746" cy="59764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5" name="Rectangle 164"/>
          <p:cNvSpPr/>
          <p:nvPr/>
        </p:nvSpPr>
        <p:spPr>
          <a:xfrm>
            <a:off x="3459970" y="6062713"/>
            <a:ext cx="1399532" cy="352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3 Party API/Interfaces</a:t>
            </a:r>
          </a:p>
        </p:txBody>
      </p:sp>
      <p:cxnSp>
        <p:nvCxnSpPr>
          <p:cNvPr id="166" name="Straight Arrow Connector 165"/>
          <p:cNvCxnSpPr>
            <a:stCxn id="152" idx="2"/>
            <a:endCxn id="165" idx="0"/>
          </p:cNvCxnSpPr>
          <p:nvPr/>
        </p:nvCxnSpPr>
        <p:spPr>
          <a:xfrm flipH="1">
            <a:off x="4159736" y="5802770"/>
            <a:ext cx="742017" cy="2599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a:stCxn id="122" idx="0"/>
            <a:endCxn id="124" idx="2"/>
          </p:cNvCxnSpPr>
          <p:nvPr/>
        </p:nvCxnSpPr>
        <p:spPr>
          <a:xfrm flipH="1" flipV="1">
            <a:off x="4982074" y="1394578"/>
            <a:ext cx="919001" cy="30904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p:cNvCxnSpPr>
            <a:stCxn id="122" idx="0"/>
            <a:endCxn id="125" idx="2"/>
          </p:cNvCxnSpPr>
          <p:nvPr/>
        </p:nvCxnSpPr>
        <p:spPr>
          <a:xfrm flipV="1">
            <a:off x="5901075" y="1385717"/>
            <a:ext cx="610843" cy="31790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1" name="Elbow Connector 190"/>
          <p:cNvCxnSpPr>
            <a:stCxn id="19" idx="2"/>
          </p:cNvCxnSpPr>
          <p:nvPr/>
        </p:nvCxnSpPr>
        <p:spPr>
          <a:xfrm rot="5400000" flipH="1" flipV="1">
            <a:off x="1011767" y="1677752"/>
            <a:ext cx="543784" cy="1035500"/>
          </a:xfrm>
          <a:prstGeom prst="bentConnector3">
            <a:avLst>
              <a:gd name="adj1" fmla="val -42039"/>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2" name="Elbow Connector 191"/>
          <p:cNvCxnSpPr>
            <a:stCxn id="19" idx="2"/>
            <a:endCxn id="18" idx="0"/>
          </p:cNvCxnSpPr>
          <p:nvPr/>
        </p:nvCxnSpPr>
        <p:spPr>
          <a:xfrm rot="16200000" flipH="1">
            <a:off x="36145" y="3197157"/>
            <a:ext cx="1596864" cy="137337"/>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5" name="Elbow Connector 194"/>
          <p:cNvCxnSpPr>
            <a:stCxn id="19" idx="2"/>
            <a:endCxn id="83" idx="1"/>
          </p:cNvCxnSpPr>
          <p:nvPr/>
        </p:nvCxnSpPr>
        <p:spPr>
          <a:xfrm rot="16200000" flipH="1">
            <a:off x="642619" y="2590683"/>
            <a:ext cx="1108532" cy="861953"/>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3" name="Rectangle 212"/>
          <p:cNvSpPr/>
          <p:nvPr/>
        </p:nvSpPr>
        <p:spPr>
          <a:xfrm>
            <a:off x="10593063" y="6205649"/>
            <a:ext cx="1260682" cy="2444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at Rest</a:t>
            </a:r>
          </a:p>
        </p:txBody>
      </p:sp>
      <p:sp>
        <p:nvSpPr>
          <p:cNvPr id="214" name="Rectangle 213"/>
          <p:cNvSpPr/>
          <p:nvPr/>
        </p:nvSpPr>
        <p:spPr>
          <a:xfrm>
            <a:off x="4956037" y="6062712"/>
            <a:ext cx="1399532" cy="352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3 Party </a:t>
            </a:r>
            <a:r>
              <a:rPr kumimoji="0" lang="en-US" sz="1200" b="0" i="0" u="none" strike="noStrike" kern="1200" cap="none" spc="0" normalizeH="0" baseline="0" noProof="0" dirty="0" err="1">
                <a:ln>
                  <a:noFill/>
                </a:ln>
                <a:solidFill>
                  <a:prstClr val="white"/>
                </a:solidFill>
                <a:effectLst/>
                <a:uLnTx/>
                <a:uFillTx/>
                <a:latin typeface="Calibri" panose="020F0502020204030204"/>
                <a:ea typeface="+mn-ea"/>
                <a:cs typeface="+mn-cs"/>
              </a:rPr>
              <a:t>Pkg</a:t>
            </a: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/Libraries</a:t>
            </a:r>
          </a:p>
        </p:txBody>
      </p:sp>
      <p:cxnSp>
        <p:nvCxnSpPr>
          <p:cNvPr id="215" name="Straight Arrow Connector 214"/>
          <p:cNvCxnSpPr>
            <a:stCxn id="152" idx="2"/>
            <a:endCxn id="214" idx="0"/>
          </p:cNvCxnSpPr>
          <p:nvPr/>
        </p:nvCxnSpPr>
        <p:spPr>
          <a:xfrm>
            <a:off x="4901753" y="5802770"/>
            <a:ext cx="754050" cy="2599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2" name="TextBox 231"/>
          <p:cNvSpPr txBox="1"/>
          <p:nvPr/>
        </p:nvSpPr>
        <p:spPr>
          <a:xfrm>
            <a:off x="10268866" y="6636806"/>
            <a:ext cx="1943161"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©2019 W. Clements – BYU-Idaho v190206</a:t>
            </a:r>
          </a:p>
        </p:txBody>
      </p:sp>
      <p:sp>
        <p:nvSpPr>
          <p:cNvPr id="59" name="TextBox 58">
            <a:extLst>
              <a:ext uri="{FF2B5EF4-FFF2-40B4-BE49-F238E27FC236}">
                <a16:creationId xmlns:a16="http://schemas.microsoft.com/office/drawing/2014/main" id="{9C76D08C-CFC7-4F21-9888-8DB6BCAC1E47}"/>
              </a:ext>
            </a:extLst>
          </p:cNvPr>
          <p:cNvSpPr txBox="1"/>
          <p:nvPr/>
        </p:nvSpPr>
        <p:spPr>
          <a:xfrm>
            <a:off x="7255442" y="676444"/>
            <a:ext cx="4935719" cy="1191816"/>
          </a:xfrm>
          <a:prstGeom prst="wedgeRoundRectCallou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Look at Controller, is can be more than one process. Each process handles one or more algorithms. Many times other Design Patterns can be used like Observer, Chain of Command, etc.</a:t>
            </a:r>
          </a:p>
        </p:txBody>
      </p:sp>
      <p:sp>
        <p:nvSpPr>
          <p:cNvPr id="60" name="Rectangle 59">
            <a:extLst>
              <a:ext uri="{FF2B5EF4-FFF2-40B4-BE49-F238E27FC236}">
                <a16:creationId xmlns:a16="http://schemas.microsoft.com/office/drawing/2014/main" id="{5F5CD7F2-B181-45BE-A13F-74934B3BABD4}"/>
              </a:ext>
            </a:extLst>
          </p:cNvPr>
          <p:cNvSpPr/>
          <p:nvPr/>
        </p:nvSpPr>
        <p:spPr>
          <a:xfrm>
            <a:off x="1054233" y="1759362"/>
            <a:ext cx="1494351" cy="1642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at Rest</a:t>
            </a:r>
          </a:p>
        </p:txBody>
      </p:sp>
      <p:sp>
        <p:nvSpPr>
          <p:cNvPr id="62" name="Rectangle 61">
            <a:extLst>
              <a:ext uri="{FF2B5EF4-FFF2-40B4-BE49-F238E27FC236}">
                <a16:creationId xmlns:a16="http://schemas.microsoft.com/office/drawing/2014/main" id="{A9949EA3-7483-476B-9B75-4B076B426CB8}"/>
              </a:ext>
            </a:extLst>
          </p:cNvPr>
          <p:cNvSpPr/>
          <p:nvPr/>
        </p:nvSpPr>
        <p:spPr>
          <a:xfrm>
            <a:off x="116956" y="2457398"/>
            <a:ext cx="637647" cy="197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Events</a:t>
            </a:r>
          </a:p>
        </p:txBody>
      </p:sp>
      <p:sp>
        <p:nvSpPr>
          <p:cNvPr id="63" name="Rectangle 62">
            <a:extLst>
              <a:ext uri="{FF2B5EF4-FFF2-40B4-BE49-F238E27FC236}">
                <a16:creationId xmlns:a16="http://schemas.microsoft.com/office/drawing/2014/main" id="{40CF6169-D32C-44FA-BE73-1E83728AC573}"/>
              </a:ext>
            </a:extLst>
          </p:cNvPr>
          <p:cNvSpPr/>
          <p:nvPr/>
        </p:nvSpPr>
        <p:spPr>
          <a:xfrm>
            <a:off x="10534254" y="3212933"/>
            <a:ext cx="706193" cy="2091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DBMS</a:t>
            </a:r>
          </a:p>
        </p:txBody>
      </p:sp>
    </p:spTree>
    <p:extLst>
      <p:ext uri="{BB962C8B-B14F-4D97-AF65-F5344CB8AC3E}">
        <p14:creationId xmlns:p14="http://schemas.microsoft.com/office/powerpoint/2010/main" val="30699108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0" name="Rectangle 119"/>
          <p:cNvSpPr/>
          <p:nvPr/>
        </p:nvSpPr>
        <p:spPr>
          <a:xfrm>
            <a:off x="10593062" y="4950914"/>
            <a:ext cx="1260682" cy="12547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83" name="Rectangle 82"/>
          <p:cNvSpPr/>
          <p:nvPr/>
        </p:nvSpPr>
        <p:spPr>
          <a:xfrm>
            <a:off x="1627862" y="3128426"/>
            <a:ext cx="1017700"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47" name="Rectangle 46"/>
          <p:cNvSpPr/>
          <p:nvPr/>
        </p:nvSpPr>
        <p:spPr>
          <a:xfrm>
            <a:off x="3299283" y="3128426"/>
            <a:ext cx="1142363"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cxnSp>
        <p:nvCxnSpPr>
          <p:cNvPr id="3" name="Straight Connector 2"/>
          <p:cNvCxnSpPr/>
          <p:nvPr/>
        </p:nvCxnSpPr>
        <p:spPr>
          <a:xfrm>
            <a:off x="266006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849283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140976" y="226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29737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3285512" y="5635410"/>
            <a:ext cx="5199972" cy="20021"/>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0" y="337831"/>
            <a:ext cx="12192000" cy="646331"/>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path path="circle">
              <a:fillToRect l="100000" t="100000"/>
            </a:path>
            <a:tileRect r="-100000" b="-100000"/>
          </a:gra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Pattern (MVC)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View 					Control 					Model		</a:t>
            </a:r>
          </a:p>
        </p:txBody>
      </p:sp>
      <p:sp>
        <p:nvSpPr>
          <p:cNvPr id="17" name="TextBox 16"/>
          <p:cNvSpPr txBox="1"/>
          <p:nvPr/>
        </p:nvSpPr>
        <p:spPr>
          <a:xfrm>
            <a:off x="9982" y="-37779"/>
            <a:ext cx="12187952" cy="369332"/>
          </a:xfrm>
          <a:prstGeom prst="rect">
            <a:avLst/>
          </a:prstGeom>
          <a:solidFill>
            <a:schemeClr val="accent6"/>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Skill: Full Stack	Front End				Middle		  Back End	Back End			</a:t>
            </a:r>
          </a:p>
        </p:txBody>
      </p:sp>
      <p:sp>
        <p:nvSpPr>
          <p:cNvPr id="18" name="Rectangle 17"/>
          <p:cNvSpPr/>
          <p:nvPr/>
        </p:nvSpPr>
        <p:spPr>
          <a:xfrm>
            <a:off x="191357" y="4064258"/>
            <a:ext cx="1423778" cy="12547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19" name="Rectangle 18"/>
          <p:cNvSpPr/>
          <p:nvPr/>
        </p:nvSpPr>
        <p:spPr>
          <a:xfrm>
            <a:off x="109100" y="2261870"/>
            <a:ext cx="1313617" cy="2055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23" name="Rectangle 22"/>
          <p:cNvSpPr/>
          <p:nvPr/>
        </p:nvSpPr>
        <p:spPr>
          <a:xfrm>
            <a:off x="4619043" y="2714025"/>
            <a:ext cx="2532911" cy="17188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24" name="Rectangle 23"/>
          <p:cNvSpPr/>
          <p:nvPr/>
        </p:nvSpPr>
        <p:spPr>
          <a:xfrm>
            <a:off x="5762979" y="4572757"/>
            <a:ext cx="1493299" cy="7254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26" name="Rectangle 25"/>
          <p:cNvSpPr/>
          <p:nvPr/>
        </p:nvSpPr>
        <p:spPr>
          <a:xfrm>
            <a:off x="5761926" y="5303022"/>
            <a:ext cx="1494351" cy="1642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at Rest</a:t>
            </a:r>
          </a:p>
        </p:txBody>
      </p:sp>
      <p:sp>
        <p:nvSpPr>
          <p:cNvPr id="28" name="Rectangle 27"/>
          <p:cNvSpPr/>
          <p:nvPr/>
        </p:nvSpPr>
        <p:spPr>
          <a:xfrm>
            <a:off x="4619043" y="2504031"/>
            <a:ext cx="2532911" cy="19167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in Process</a:t>
            </a:r>
          </a:p>
        </p:txBody>
      </p:sp>
      <p:sp>
        <p:nvSpPr>
          <p:cNvPr id="30" name="Rectangle 29"/>
          <p:cNvSpPr/>
          <p:nvPr/>
        </p:nvSpPr>
        <p:spPr>
          <a:xfrm>
            <a:off x="109101" y="2066808"/>
            <a:ext cx="1313617" cy="19298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in Process</a:t>
            </a:r>
          </a:p>
        </p:txBody>
      </p:sp>
      <p:sp>
        <p:nvSpPr>
          <p:cNvPr id="41" name="Rectangle 40"/>
          <p:cNvSpPr/>
          <p:nvPr>
            <p:custDataLst>
              <p:custData r:id="rId1"/>
            </p:custDataLst>
          </p:nvPr>
        </p:nvSpPr>
        <p:spPr>
          <a:xfrm>
            <a:off x="2601565" y="3813169"/>
            <a:ext cx="704868" cy="5582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at Motion/Transit</a:t>
            </a:r>
          </a:p>
        </p:txBody>
      </p:sp>
      <p:sp>
        <p:nvSpPr>
          <p:cNvPr id="42" name="Rectangle 41"/>
          <p:cNvSpPr/>
          <p:nvPr>
            <p:custDataLst>
              <p:custData r:id="rId2"/>
            </p:custDataLst>
          </p:nvPr>
        </p:nvSpPr>
        <p:spPr>
          <a:xfrm>
            <a:off x="2413433" y="3681480"/>
            <a:ext cx="996009" cy="15150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Interfaces</a:t>
            </a:r>
          </a:p>
        </p:txBody>
      </p:sp>
      <p:sp>
        <p:nvSpPr>
          <p:cNvPr id="50" name="Rectangle 49"/>
          <p:cNvSpPr/>
          <p:nvPr/>
        </p:nvSpPr>
        <p:spPr>
          <a:xfrm>
            <a:off x="4697768" y="3602891"/>
            <a:ext cx="823119" cy="1972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Observer</a:t>
            </a:r>
          </a:p>
        </p:txBody>
      </p:sp>
      <p:cxnSp>
        <p:nvCxnSpPr>
          <p:cNvPr id="55" name="Straight Arrow Connector 54"/>
          <p:cNvCxnSpPr>
            <a:stCxn id="23" idx="1"/>
            <a:endCxn id="47" idx="3"/>
          </p:cNvCxnSpPr>
          <p:nvPr/>
        </p:nvCxnSpPr>
        <p:spPr>
          <a:xfrm flipH="1">
            <a:off x="4441646" y="3573433"/>
            <a:ext cx="177397" cy="249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23" idx="3"/>
            <a:endCxn id="84" idx="1"/>
          </p:cNvCxnSpPr>
          <p:nvPr/>
        </p:nvCxnSpPr>
        <p:spPr>
          <a:xfrm flipV="1">
            <a:off x="7151954" y="3572709"/>
            <a:ext cx="204083" cy="72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a:off x="3285512" y="1985036"/>
            <a:ext cx="5199972" cy="20021"/>
          </a:xfrm>
          <a:prstGeom prst="line">
            <a:avLst/>
          </a:prstGeom>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7356037" y="3125209"/>
            <a:ext cx="1142363"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85" name="Rectangle 84"/>
          <p:cNvSpPr/>
          <p:nvPr/>
        </p:nvSpPr>
        <p:spPr>
          <a:xfrm>
            <a:off x="9152121" y="3125209"/>
            <a:ext cx="1142363"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86" name="Rectangle 85"/>
          <p:cNvSpPr/>
          <p:nvPr>
            <p:custDataLst>
              <p:custData r:id="rId3"/>
            </p:custDataLst>
          </p:nvPr>
        </p:nvSpPr>
        <p:spPr>
          <a:xfrm>
            <a:off x="8454403" y="3809952"/>
            <a:ext cx="704868" cy="5582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at Motion/Transit</a:t>
            </a:r>
          </a:p>
        </p:txBody>
      </p:sp>
      <p:sp>
        <p:nvSpPr>
          <p:cNvPr id="87" name="Rectangle 86"/>
          <p:cNvSpPr/>
          <p:nvPr>
            <p:custDataLst>
              <p:custData r:id="rId4"/>
            </p:custDataLst>
          </p:nvPr>
        </p:nvSpPr>
        <p:spPr>
          <a:xfrm>
            <a:off x="8266271" y="3678263"/>
            <a:ext cx="996009" cy="15150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Interfaces</a:t>
            </a:r>
          </a:p>
        </p:txBody>
      </p:sp>
      <p:cxnSp>
        <p:nvCxnSpPr>
          <p:cNvPr id="108" name="Straight Arrow Connector 107"/>
          <p:cNvCxnSpPr>
            <a:stCxn id="23" idx="2"/>
            <a:endCxn id="24" idx="0"/>
          </p:cNvCxnSpPr>
          <p:nvPr/>
        </p:nvCxnSpPr>
        <p:spPr>
          <a:xfrm>
            <a:off x="5885499" y="4432841"/>
            <a:ext cx="624130" cy="13991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1055285" y="1040424"/>
            <a:ext cx="1493299" cy="7254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115" name="Rectangle 114"/>
          <p:cNvSpPr/>
          <p:nvPr/>
        </p:nvSpPr>
        <p:spPr>
          <a:xfrm>
            <a:off x="10534254" y="2976011"/>
            <a:ext cx="1335363" cy="2369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116" name="Rectangle 115"/>
          <p:cNvSpPr/>
          <p:nvPr/>
        </p:nvSpPr>
        <p:spPr>
          <a:xfrm>
            <a:off x="10540127" y="2770471"/>
            <a:ext cx="1313617" cy="19298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in Process</a:t>
            </a:r>
          </a:p>
        </p:txBody>
      </p:sp>
      <p:sp>
        <p:nvSpPr>
          <p:cNvPr id="119" name="Rectangle 118"/>
          <p:cNvSpPr/>
          <p:nvPr/>
        </p:nvSpPr>
        <p:spPr>
          <a:xfrm>
            <a:off x="10593062" y="5258136"/>
            <a:ext cx="706193" cy="2091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Tables</a:t>
            </a:r>
          </a:p>
        </p:txBody>
      </p:sp>
      <p:sp>
        <p:nvSpPr>
          <p:cNvPr id="122" name="Rectangle 121"/>
          <p:cNvSpPr/>
          <p:nvPr/>
        </p:nvSpPr>
        <p:spPr>
          <a:xfrm>
            <a:off x="5329893" y="1703618"/>
            <a:ext cx="1142363" cy="6847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124" name="Rectangle 123"/>
          <p:cNvSpPr/>
          <p:nvPr/>
        </p:nvSpPr>
        <p:spPr>
          <a:xfrm>
            <a:off x="4511315" y="1169301"/>
            <a:ext cx="941518" cy="225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Public API</a:t>
            </a:r>
          </a:p>
        </p:txBody>
      </p:sp>
      <p:sp>
        <p:nvSpPr>
          <p:cNvPr id="125" name="Rectangle 124"/>
          <p:cNvSpPr/>
          <p:nvPr/>
        </p:nvSpPr>
        <p:spPr>
          <a:xfrm>
            <a:off x="5892850" y="1160439"/>
            <a:ext cx="1238135" cy="2252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Library Interface</a:t>
            </a:r>
          </a:p>
        </p:txBody>
      </p:sp>
      <p:cxnSp>
        <p:nvCxnSpPr>
          <p:cNvPr id="126" name="Straight Arrow Connector 125"/>
          <p:cNvCxnSpPr>
            <a:stCxn id="28" idx="0"/>
            <a:endCxn id="122" idx="2"/>
          </p:cNvCxnSpPr>
          <p:nvPr/>
        </p:nvCxnSpPr>
        <p:spPr>
          <a:xfrm flipV="1">
            <a:off x="5885499" y="2388324"/>
            <a:ext cx="15576" cy="1157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129"/>
          <p:cNvSpPr/>
          <p:nvPr/>
        </p:nvSpPr>
        <p:spPr>
          <a:xfrm>
            <a:off x="4843460" y="2985075"/>
            <a:ext cx="918217" cy="2390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Processes</a:t>
            </a:r>
          </a:p>
        </p:txBody>
      </p:sp>
      <p:sp>
        <p:nvSpPr>
          <p:cNvPr id="134" name="Rectangle 133"/>
          <p:cNvSpPr/>
          <p:nvPr/>
        </p:nvSpPr>
        <p:spPr>
          <a:xfrm>
            <a:off x="6105074" y="2800404"/>
            <a:ext cx="881294" cy="217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Processes</a:t>
            </a:r>
          </a:p>
        </p:txBody>
      </p:sp>
      <p:sp>
        <p:nvSpPr>
          <p:cNvPr id="135" name="Rectangle 134"/>
          <p:cNvSpPr/>
          <p:nvPr/>
        </p:nvSpPr>
        <p:spPr>
          <a:xfrm>
            <a:off x="6129272" y="3313344"/>
            <a:ext cx="881294" cy="217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Processes</a:t>
            </a:r>
          </a:p>
        </p:txBody>
      </p:sp>
      <p:sp>
        <p:nvSpPr>
          <p:cNvPr id="136" name="Rectangle 135"/>
          <p:cNvSpPr/>
          <p:nvPr/>
        </p:nvSpPr>
        <p:spPr>
          <a:xfrm>
            <a:off x="5104188" y="3278207"/>
            <a:ext cx="918217" cy="2390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Processes</a:t>
            </a:r>
          </a:p>
        </p:txBody>
      </p:sp>
      <p:sp>
        <p:nvSpPr>
          <p:cNvPr id="140" name="Rectangle 139"/>
          <p:cNvSpPr/>
          <p:nvPr/>
        </p:nvSpPr>
        <p:spPr>
          <a:xfrm>
            <a:off x="10593062" y="5565358"/>
            <a:ext cx="706193" cy="2091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Files</a:t>
            </a:r>
          </a:p>
        </p:txBody>
      </p:sp>
      <p:cxnSp>
        <p:nvCxnSpPr>
          <p:cNvPr id="142" name="Elbow Connector 141"/>
          <p:cNvCxnSpPr>
            <a:stCxn id="85" idx="3"/>
            <a:endCxn id="115" idx="1"/>
          </p:cNvCxnSpPr>
          <p:nvPr/>
        </p:nvCxnSpPr>
        <p:spPr>
          <a:xfrm flipV="1">
            <a:off x="10294484" y="3094472"/>
            <a:ext cx="239770" cy="478237"/>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3" name="Elbow Connector 142"/>
          <p:cNvCxnSpPr>
            <a:stCxn id="115" idx="2"/>
            <a:endCxn id="120" idx="0"/>
          </p:cNvCxnSpPr>
          <p:nvPr/>
        </p:nvCxnSpPr>
        <p:spPr>
          <a:xfrm rot="16200000" flipH="1">
            <a:off x="10343679" y="4071189"/>
            <a:ext cx="1737981" cy="21467"/>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1" name="Rectangle 150"/>
          <p:cNvSpPr/>
          <p:nvPr/>
        </p:nvSpPr>
        <p:spPr>
          <a:xfrm>
            <a:off x="6281804" y="3519247"/>
            <a:ext cx="881294" cy="21744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Algorithms</a:t>
            </a: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2" name="Rectangle 151"/>
          <p:cNvSpPr/>
          <p:nvPr/>
        </p:nvSpPr>
        <p:spPr>
          <a:xfrm>
            <a:off x="4260035" y="5030482"/>
            <a:ext cx="1283435" cy="77228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cxnSp>
        <p:nvCxnSpPr>
          <p:cNvPr id="155" name="Straight Arrow Connector 154"/>
          <p:cNvCxnSpPr>
            <a:stCxn id="23" idx="2"/>
            <a:endCxn id="152" idx="0"/>
          </p:cNvCxnSpPr>
          <p:nvPr/>
        </p:nvCxnSpPr>
        <p:spPr>
          <a:xfrm flipH="1">
            <a:off x="4901753" y="4432841"/>
            <a:ext cx="983746" cy="59764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5" name="Rectangle 164"/>
          <p:cNvSpPr/>
          <p:nvPr/>
        </p:nvSpPr>
        <p:spPr>
          <a:xfrm>
            <a:off x="3459970" y="6062713"/>
            <a:ext cx="1399532" cy="352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3 Party API/Interfaces</a:t>
            </a:r>
          </a:p>
        </p:txBody>
      </p:sp>
      <p:cxnSp>
        <p:nvCxnSpPr>
          <p:cNvPr id="166" name="Straight Arrow Connector 165"/>
          <p:cNvCxnSpPr>
            <a:stCxn id="152" idx="2"/>
            <a:endCxn id="165" idx="0"/>
          </p:cNvCxnSpPr>
          <p:nvPr/>
        </p:nvCxnSpPr>
        <p:spPr>
          <a:xfrm flipH="1">
            <a:off x="4159736" y="5802770"/>
            <a:ext cx="742017" cy="2599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a:stCxn id="122" idx="0"/>
            <a:endCxn id="124" idx="2"/>
          </p:cNvCxnSpPr>
          <p:nvPr/>
        </p:nvCxnSpPr>
        <p:spPr>
          <a:xfrm flipH="1" flipV="1">
            <a:off x="4982074" y="1394578"/>
            <a:ext cx="919001" cy="30904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p:cNvCxnSpPr>
            <a:stCxn id="122" idx="0"/>
            <a:endCxn id="125" idx="2"/>
          </p:cNvCxnSpPr>
          <p:nvPr/>
        </p:nvCxnSpPr>
        <p:spPr>
          <a:xfrm flipV="1">
            <a:off x="5901075" y="1385717"/>
            <a:ext cx="610843" cy="31790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1" name="Elbow Connector 190"/>
          <p:cNvCxnSpPr>
            <a:stCxn id="19" idx="2"/>
          </p:cNvCxnSpPr>
          <p:nvPr/>
        </p:nvCxnSpPr>
        <p:spPr>
          <a:xfrm rot="5400000" flipH="1" flipV="1">
            <a:off x="1011767" y="1677752"/>
            <a:ext cx="543784" cy="1035500"/>
          </a:xfrm>
          <a:prstGeom prst="bentConnector3">
            <a:avLst>
              <a:gd name="adj1" fmla="val -42039"/>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2" name="Elbow Connector 191"/>
          <p:cNvCxnSpPr>
            <a:stCxn id="19" idx="2"/>
            <a:endCxn id="18" idx="0"/>
          </p:cNvCxnSpPr>
          <p:nvPr/>
        </p:nvCxnSpPr>
        <p:spPr>
          <a:xfrm rot="16200000" flipH="1">
            <a:off x="36145" y="3197157"/>
            <a:ext cx="1596864" cy="137337"/>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5" name="Elbow Connector 194"/>
          <p:cNvCxnSpPr>
            <a:stCxn id="19" idx="2"/>
            <a:endCxn id="83" idx="1"/>
          </p:cNvCxnSpPr>
          <p:nvPr/>
        </p:nvCxnSpPr>
        <p:spPr>
          <a:xfrm rot="16200000" flipH="1">
            <a:off x="642619" y="2590683"/>
            <a:ext cx="1108532" cy="861953"/>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3" name="Rectangle 212"/>
          <p:cNvSpPr/>
          <p:nvPr/>
        </p:nvSpPr>
        <p:spPr>
          <a:xfrm>
            <a:off x="10593063" y="6205649"/>
            <a:ext cx="1260682" cy="2444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at Rest</a:t>
            </a:r>
          </a:p>
        </p:txBody>
      </p:sp>
      <p:sp>
        <p:nvSpPr>
          <p:cNvPr id="214" name="Rectangle 213"/>
          <p:cNvSpPr/>
          <p:nvPr/>
        </p:nvSpPr>
        <p:spPr>
          <a:xfrm>
            <a:off x="4956037" y="6062712"/>
            <a:ext cx="1399532" cy="352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3 Party </a:t>
            </a:r>
            <a:r>
              <a:rPr kumimoji="0" lang="en-US" sz="1200" b="0" i="0" u="none" strike="noStrike" kern="1200" cap="none" spc="0" normalizeH="0" baseline="0" noProof="0" dirty="0" err="1">
                <a:ln>
                  <a:noFill/>
                </a:ln>
                <a:solidFill>
                  <a:prstClr val="white"/>
                </a:solidFill>
                <a:effectLst/>
                <a:uLnTx/>
                <a:uFillTx/>
                <a:latin typeface="Calibri" panose="020F0502020204030204"/>
                <a:ea typeface="+mn-ea"/>
                <a:cs typeface="+mn-cs"/>
              </a:rPr>
              <a:t>Pkg</a:t>
            </a: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/Libraries</a:t>
            </a:r>
          </a:p>
        </p:txBody>
      </p:sp>
      <p:cxnSp>
        <p:nvCxnSpPr>
          <p:cNvPr id="215" name="Straight Arrow Connector 214"/>
          <p:cNvCxnSpPr>
            <a:stCxn id="152" idx="2"/>
            <a:endCxn id="214" idx="0"/>
          </p:cNvCxnSpPr>
          <p:nvPr/>
        </p:nvCxnSpPr>
        <p:spPr>
          <a:xfrm>
            <a:off x="4901753" y="5802770"/>
            <a:ext cx="754050" cy="2599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2" name="TextBox 231"/>
          <p:cNvSpPr txBox="1"/>
          <p:nvPr/>
        </p:nvSpPr>
        <p:spPr>
          <a:xfrm>
            <a:off x="10268866" y="6636806"/>
            <a:ext cx="1943161"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©2019 W. Clements – BYU-Idaho v190206</a:t>
            </a:r>
          </a:p>
        </p:txBody>
      </p:sp>
      <p:sp>
        <p:nvSpPr>
          <p:cNvPr id="59" name="Rectangle 58">
            <a:extLst>
              <a:ext uri="{FF2B5EF4-FFF2-40B4-BE49-F238E27FC236}">
                <a16:creationId xmlns:a16="http://schemas.microsoft.com/office/drawing/2014/main" id="{92AFDC58-17D7-46A7-8B72-CB100CC72FF7}"/>
              </a:ext>
            </a:extLst>
          </p:cNvPr>
          <p:cNvSpPr/>
          <p:nvPr/>
        </p:nvSpPr>
        <p:spPr>
          <a:xfrm>
            <a:off x="1054233" y="1759362"/>
            <a:ext cx="1494351" cy="1642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at Rest</a:t>
            </a:r>
          </a:p>
        </p:txBody>
      </p:sp>
      <p:sp>
        <p:nvSpPr>
          <p:cNvPr id="60" name="Rectangle 59">
            <a:extLst>
              <a:ext uri="{FF2B5EF4-FFF2-40B4-BE49-F238E27FC236}">
                <a16:creationId xmlns:a16="http://schemas.microsoft.com/office/drawing/2014/main" id="{F25676B1-28BA-41BF-9C9D-080E6BB5A9B9}"/>
              </a:ext>
            </a:extLst>
          </p:cNvPr>
          <p:cNvSpPr/>
          <p:nvPr/>
        </p:nvSpPr>
        <p:spPr>
          <a:xfrm>
            <a:off x="1060615" y="1263857"/>
            <a:ext cx="1351016" cy="20802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Class/</a:t>
            </a:r>
            <a:r>
              <a:rPr kumimoji="0" lang="en-US" sz="1200" b="0" i="0" u="none" strike="noStrike" kern="1200" cap="none" spc="0" normalizeH="0" baseline="0" noProof="0" dirty="0" err="1">
                <a:ln>
                  <a:noFill/>
                </a:ln>
                <a:solidFill>
                  <a:prstClr val="white"/>
                </a:solidFill>
                <a:effectLst/>
                <a:uLnTx/>
                <a:uFillTx/>
                <a:latin typeface="Calibri" panose="020F0502020204030204"/>
                <a:ea typeface="+mn-ea"/>
                <a:cs typeface="+mn-cs"/>
              </a:rPr>
              <a:t>Struct</a:t>
            </a: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/Types</a:t>
            </a:r>
          </a:p>
        </p:txBody>
      </p:sp>
      <p:sp>
        <p:nvSpPr>
          <p:cNvPr id="61" name="Rectangle 60">
            <a:extLst>
              <a:ext uri="{FF2B5EF4-FFF2-40B4-BE49-F238E27FC236}">
                <a16:creationId xmlns:a16="http://schemas.microsoft.com/office/drawing/2014/main" id="{6439A3D5-5EA1-4243-AA83-5A03FF416B37}"/>
              </a:ext>
            </a:extLst>
          </p:cNvPr>
          <p:cNvSpPr/>
          <p:nvPr/>
        </p:nvSpPr>
        <p:spPr>
          <a:xfrm>
            <a:off x="1060615" y="1510342"/>
            <a:ext cx="1351016" cy="21546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Structures</a:t>
            </a:r>
          </a:p>
        </p:txBody>
      </p:sp>
      <p:sp>
        <p:nvSpPr>
          <p:cNvPr id="62" name="Rectangle 61">
            <a:extLst>
              <a:ext uri="{FF2B5EF4-FFF2-40B4-BE49-F238E27FC236}">
                <a16:creationId xmlns:a16="http://schemas.microsoft.com/office/drawing/2014/main" id="{67162F0E-1F50-4BB0-B389-C653925E3433}"/>
              </a:ext>
            </a:extLst>
          </p:cNvPr>
          <p:cNvSpPr/>
          <p:nvPr/>
        </p:nvSpPr>
        <p:spPr>
          <a:xfrm>
            <a:off x="5761926" y="5303022"/>
            <a:ext cx="1494351" cy="1642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at Rest</a:t>
            </a:r>
          </a:p>
        </p:txBody>
      </p:sp>
      <p:sp>
        <p:nvSpPr>
          <p:cNvPr id="63" name="Rectangle 62">
            <a:extLst>
              <a:ext uri="{FF2B5EF4-FFF2-40B4-BE49-F238E27FC236}">
                <a16:creationId xmlns:a16="http://schemas.microsoft.com/office/drawing/2014/main" id="{1CADC64E-16C9-4687-B407-B9E295135D86}"/>
              </a:ext>
            </a:extLst>
          </p:cNvPr>
          <p:cNvSpPr/>
          <p:nvPr/>
        </p:nvSpPr>
        <p:spPr>
          <a:xfrm>
            <a:off x="5768309" y="4796190"/>
            <a:ext cx="1351016" cy="20802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Class/</a:t>
            </a:r>
            <a:r>
              <a:rPr kumimoji="0" lang="en-US" sz="1200" b="0" i="0" u="none" strike="noStrike" kern="1200" cap="none" spc="0" normalizeH="0" baseline="0" noProof="0" dirty="0" err="1">
                <a:ln>
                  <a:noFill/>
                </a:ln>
                <a:solidFill>
                  <a:prstClr val="white"/>
                </a:solidFill>
                <a:effectLst/>
                <a:uLnTx/>
                <a:uFillTx/>
                <a:latin typeface="Calibri" panose="020F0502020204030204"/>
                <a:ea typeface="+mn-ea"/>
                <a:cs typeface="+mn-cs"/>
              </a:rPr>
              <a:t>Struct</a:t>
            </a: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/Types</a:t>
            </a:r>
          </a:p>
        </p:txBody>
      </p:sp>
      <p:sp>
        <p:nvSpPr>
          <p:cNvPr id="64" name="Rectangle 63">
            <a:extLst>
              <a:ext uri="{FF2B5EF4-FFF2-40B4-BE49-F238E27FC236}">
                <a16:creationId xmlns:a16="http://schemas.microsoft.com/office/drawing/2014/main" id="{4E342923-01D0-49F6-BE14-58025734AA0F}"/>
              </a:ext>
            </a:extLst>
          </p:cNvPr>
          <p:cNvSpPr/>
          <p:nvPr/>
        </p:nvSpPr>
        <p:spPr>
          <a:xfrm>
            <a:off x="5768309" y="5042675"/>
            <a:ext cx="1351016" cy="21546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Structures</a:t>
            </a:r>
          </a:p>
        </p:txBody>
      </p:sp>
      <p:sp>
        <p:nvSpPr>
          <p:cNvPr id="65" name="TextBox 64">
            <a:extLst>
              <a:ext uri="{FF2B5EF4-FFF2-40B4-BE49-F238E27FC236}">
                <a16:creationId xmlns:a16="http://schemas.microsoft.com/office/drawing/2014/main" id="{D809B6D3-59FE-48D6-B664-FEEFD707EFE7}"/>
              </a:ext>
            </a:extLst>
          </p:cNvPr>
          <p:cNvSpPr txBox="1"/>
          <p:nvPr/>
        </p:nvSpPr>
        <p:spPr>
          <a:xfrm>
            <a:off x="7255442" y="676444"/>
            <a:ext cx="4935719" cy="1191816"/>
          </a:xfrm>
          <a:prstGeom prst="wedgeRoundRectCallou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Look at Model, usually contains Class, Structures, Types along with Data Structures.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In the back end, the model would be in the form of tables and files. </a:t>
            </a:r>
          </a:p>
        </p:txBody>
      </p:sp>
      <p:sp>
        <p:nvSpPr>
          <p:cNvPr id="66" name="Rectangle 65">
            <a:extLst>
              <a:ext uri="{FF2B5EF4-FFF2-40B4-BE49-F238E27FC236}">
                <a16:creationId xmlns:a16="http://schemas.microsoft.com/office/drawing/2014/main" id="{BE3EF3B0-9875-43EE-A945-A2C36E0B606B}"/>
              </a:ext>
            </a:extLst>
          </p:cNvPr>
          <p:cNvSpPr/>
          <p:nvPr/>
        </p:nvSpPr>
        <p:spPr>
          <a:xfrm>
            <a:off x="116956" y="2457398"/>
            <a:ext cx="637647" cy="197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Events</a:t>
            </a:r>
          </a:p>
        </p:txBody>
      </p:sp>
      <p:sp>
        <p:nvSpPr>
          <p:cNvPr id="67" name="Rectangle 66">
            <a:extLst>
              <a:ext uri="{FF2B5EF4-FFF2-40B4-BE49-F238E27FC236}">
                <a16:creationId xmlns:a16="http://schemas.microsoft.com/office/drawing/2014/main" id="{25F833E9-3715-4291-B6F9-54E804FDAC61}"/>
              </a:ext>
            </a:extLst>
          </p:cNvPr>
          <p:cNvSpPr/>
          <p:nvPr/>
        </p:nvSpPr>
        <p:spPr>
          <a:xfrm>
            <a:off x="10534254" y="3212933"/>
            <a:ext cx="706193" cy="2091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DBMS</a:t>
            </a:r>
          </a:p>
        </p:txBody>
      </p:sp>
    </p:spTree>
    <p:extLst>
      <p:ext uri="{BB962C8B-B14F-4D97-AF65-F5344CB8AC3E}">
        <p14:creationId xmlns:p14="http://schemas.microsoft.com/office/powerpoint/2010/main" val="6889397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0" name="Rectangle 119"/>
          <p:cNvSpPr/>
          <p:nvPr/>
        </p:nvSpPr>
        <p:spPr>
          <a:xfrm>
            <a:off x="10593062" y="4950914"/>
            <a:ext cx="1260682" cy="12547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83" name="Rectangle 82"/>
          <p:cNvSpPr/>
          <p:nvPr/>
        </p:nvSpPr>
        <p:spPr>
          <a:xfrm>
            <a:off x="1627862" y="3128426"/>
            <a:ext cx="1017700"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47" name="Rectangle 46"/>
          <p:cNvSpPr/>
          <p:nvPr/>
        </p:nvSpPr>
        <p:spPr>
          <a:xfrm>
            <a:off x="3299283" y="3128426"/>
            <a:ext cx="1142363"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cxnSp>
        <p:nvCxnSpPr>
          <p:cNvPr id="3" name="Straight Connector 2"/>
          <p:cNvCxnSpPr/>
          <p:nvPr/>
        </p:nvCxnSpPr>
        <p:spPr>
          <a:xfrm>
            <a:off x="266006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849283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140976" y="226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29737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3285512" y="5635410"/>
            <a:ext cx="5199972" cy="20021"/>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0" y="337831"/>
            <a:ext cx="12192000" cy="646331"/>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path path="circle">
              <a:fillToRect l="100000" t="100000"/>
            </a:path>
            <a:tileRect r="-100000" b="-100000"/>
          </a:gra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Pattern (MVC)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View 					Control 					Model		</a:t>
            </a:r>
          </a:p>
        </p:txBody>
      </p:sp>
      <p:sp>
        <p:nvSpPr>
          <p:cNvPr id="17" name="TextBox 16"/>
          <p:cNvSpPr txBox="1"/>
          <p:nvPr/>
        </p:nvSpPr>
        <p:spPr>
          <a:xfrm>
            <a:off x="9982" y="-37779"/>
            <a:ext cx="12187952" cy="369332"/>
          </a:xfrm>
          <a:prstGeom prst="rect">
            <a:avLst/>
          </a:prstGeom>
          <a:solidFill>
            <a:schemeClr val="accent6"/>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Skill: Full Stack	Front End				Middle		  Back End	Back End			</a:t>
            </a:r>
          </a:p>
        </p:txBody>
      </p:sp>
      <p:sp>
        <p:nvSpPr>
          <p:cNvPr id="18" name="Rectangle 17"/>
          <p:cNvSpPr/>
          <p:nvPr/>
        </p:nvSpPr>
        <p:spPr>
          <a:xfrm>
            <a:off x="191357" y="4064258"/>
            <a:ext cx="1423778" cy="12547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19" name="Rectangle 18"/>
          <p:cNvSpPr/>
          <p:nvPr/>
        </p:nvSpPr>
        <p:spPr>
          <a:xfrm>
            <a:off x="109100" y="2261870"/>
            <a:ext cx="1313617" cy="2055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21" name="Rectangle 20"/>
          <p:cNvSpPr/>
          <p:nvPr/>
        </p:nvSpPr>
        <p:spPr>
          <a:xfrm>
            <a:off x="185160" y="4351213"/>
            <a:ext cx="706193" cy="604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HMI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HCI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UI</a:t>
            </a:r>
          </a:p>
        </p:txBody>
      </p:sp>
      <p:sp>
        <p:nvSpPr>
          <p:cNvPr id="23" name="Rectangle 22"/>
          <p:cNvSpPr/>
          <p:nvPr/>
        </p:nvSpPr>
        <p:spPr>
          <a:xfrm>
            <a:off x="4619043" y="2714025"/>
            <a:ext cx="2532911" cy="17188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24" name="Rectangle 23"/>
          <p:cNvSpPr/>
          <p:nvPr/>
        </p:nvSpPr>
        <p:spPr>
          <a:xfrm>
            <a:off x="5762979" y="4572757"/>
            <a:ext cx="1493299" cy="7254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25" name="Rectangle 24"/>
          <p:cNvSpPr/>
          <p:nvPr/>
        </p:nvSpPr>
        <p:spPr>
          <a:xfrm>
            <a:off x="184803" y="5328896"/>
            <a:ext cx="1452682" cy="809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Web (HTML, CSS, JS)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Mobil Apps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OS Applications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26" name="Rectangle 25"/>
          <p:cNvSpPr/>
          <p:nvPr/>
        </p:nvSpPr>
        <p:spPr>
          <a:xfrm>
            <a:off x="5761926" y="5303022"/>
            <a:ext cx="1494351" cy="1642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at Rest</a:t>
            </a:r>
          </a:p>
        </p:txBody>
      </p:sp>
      <p:sp>
        <p:nvSpPr>
          <p:cNvPr id="28" name="Rectangle 27"/>
          <p:cNvSpPr/>
          <p:nvPr/>
        </p:nvSpPr>
        <p:spPr>
          <a:xfrm>
            <a:off x="4619043" y="2504031"/>
            <a:ext cx="2532911" cy="19167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in Process</a:t>
            </a:r>
          </a:p>
        </p:txBody>
      </p:sp>
      <p:sp>
        <p:nvSpPr>
          <p:cNvPr id="30" name="Rectangle 29"/>
          <p:cNvSpPr/>
          <p:nvPr/>
        </p:nvSpPr>
        <p:spPr>
          <a:xfrm>
            <a:off x="109101" y="2066808"/>
            <a:ext cx="1313617" cy="19298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in Process</a:t>
            </a:r>
          </a:p>
        </p:txBody>
      </p:sp>
      <p:sp>
        <p:nvSpPr>
          <p:cNvPr id="31" name="Rectangle 30"/>
          <p:cNvSpPr/>
          <p:nvPr/>
        </p:nvSpPr>
        <p:spPr>
          <a:xfrm>
            <a:off x="5768309" y="4796190"/>
            <a:ext cx="1351016" cy="20802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Class/</a:t>
            </a:r>
            <a:r>
              <a:rPr kumimoji="0" lang="en-US" sz="1200" b="0" i="0" u="none" strike="noStrike" kern="1200" cap="none" spc="0" normalizeH="0" baseline="0" noProof="0" dirty="0" err="1">
                <a:ln>
                  <a:noFill/>
                </a:ln>
                <a:solidFill>
                  <a:prstClr val="white"/>
                </a:solidFill>
                <a:effectLst/>
                <a:uLnTx/>
                <a:uFillTx/>
                <a:latin typeface="Calibri" panose="020F0502020204030204"/>
                <a:ea typeface="+mn-ea"/>
                <a:cs typeface="+mn-cs"/>
              </a:rPr>
              <a:t>Struct</a:t>
            </a: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/Types</a:t>
            </a:r>
          </a:p>
        </p:txBody>
      </p:sp>
      <p:sp>
        <p:nvSpPr>
          <p:cNvPr id="32" name="Rectangle 31"/>
          <p:cNvSpPr/>
          <p:nvPr/>
        </p:nvSpPr>
        <p:spPr>
          <a:xfrm>
            <a:off x="5768309" y="5042675"/>
            <a:ext cx="1351016" cy="21546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Structures</a:t>
            </a:r>
          </a:p>
        </p:txBody>
      </p:sp>
      <p:sp>
        <p:nvSpPr>
          <p:cNvPr id="41" name="Rectangle 40"/>
          <p:cNvSpPr/>
          <p:nvPr>
            <p:custDataLst>
              <p:custData r:id="rId1"/>
            </p:custDataLst>
          </p:nvPr>
        </p:nvSpPr>
        <p:spPr>
          <a:xfrm>
            <a:off x="2601565" y="3813169"/>
            <a:ext cx="704868" cy="5582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at Motion/Transit</a:t>
            </a:r>
          </a:p>
        </p:txBody>
      </p:sp>
      <p:sp>
        <p:nvSpPr>
          <p:cNvPr id="42" name="Rectangle 41"/>
          <p:cNvSpPr/>
          <p:nvPr>
            <p:custDataLst>
              <p:custData r:id="rId2"/>
            </p:custDataLst>
          </p:nvPr>
        </p:nvSpPr>
        <p:spPr>
          <a:xfrm>
            <a:off x="2413433" y="3681480"/>
            <a:ext cx="996009" cy="15150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Interfaces</a:t>
            </a:r>
          </a:p>
        </p:txBody>
      </p:sp>
      <p:sp>
        <p:nvSpPr>
          <p:cNvPr id="43" name="Rectangle 42"/>
          <p:cNvSpPr/>
          <p:nvPr>
            <p:custDataLst>
              <p:custData r:id="rId3"/>
            </p:custDataLst>
          </p:nvPr>
        </p:nvSpPr>
        <p:spPr>
          <a:xfrm>
            <a:off x="1957990" y="3522728"/>
            <a:ext cx="996009" cy="151504"/>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Adaptors</a:t>
            </a:r>
          </a:p>
        </p:txBody>
      </p:sp>
      <p:sp>
        <p:nvSpPr>
          <p:cNvPr id="44" name="Rectangle 43"/>
          <p:cNvSpPr/>
          <p:nvPr>
            <p:custDataLst>
              <p:custData r:id="rId4"/>
            </p:custDataLst>
          </p:nvPr>
        </p:nvSpPr>
        <p:spPr>
          <a:xfrm>
            <a:off x="1781668" y="3360595"/>
            <a:ext cx="996009" cy="15150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Facades</a:t>
            </a:r>
          </a:p>
        </p:txBody>
      </p:sp>
      <p:sp>
        <p:nvSpPr>
          <p:cNvPr id="45" name="Rectangle 44"/>
          <p:cNvSpPr/>
          <p:nvPr>
            <p:custDataLst>
              <p:custData r:id="rId5"/>
            </p:custDataLst>
          </p:nvPr>
        </p:nvSpPr>
        <p:spPr>
          <a:xfrm>
            <a:off x="2959862" y="3522728"/>
            <a:ext cx="996009" cy="151504"/>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Adaptors</a:t>
            </a:r>
          </a:p>
        </p:txBody>
      </p:sp>
      <p:sp>
        <p:nvSpPr>
          <p:cNvPr id="46" name="Rectangle 45"/>
          <p:cNvSpPr/>
          <p:nvPr>
            <p:custDataLst>
              <p:custData r:id="rId6"/>
            </p:custDataLst>
          </p:nvPr>
        </p:nvSpPr>
        <p:spPr>
          <a:xfrm>
            <a:off x="3126288" y="3361387"/>
            <a:ext cx="996009" cy="15150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Facades</a:t>
            </a:r>
          </a:p>
        </p:txBody>
      </p:sp>
      <p:sp>
        <p:nvSpPr>
          <p:cNvPr id="48" name="Rectangle 47"/>
          <p:cNvSpPr/>
          <p:nvPr/>
        </p:nvSpPr>
        <p:spPr>
          <a:xfrm>
            <a:off x="4943808" y="3791134"/>
            <a:ext cx="1165482" cy="63691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Messaging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Interrupts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Notifications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Remote Function</a:t>
            </a:r>
          </a:p>
        </p:txBody>
      </p:sp>
      <p:sp>
        <p:nvSpPr>
          <p:cNvPr id="50" name="Rectangle 49"/>
          <p:cNvSpPr/>
          <p:nvPr/>
        </p:nvSpPr>
        <p:spPr>
          <a:xfrm>
            <a:off x="4697768" y="3602891"/>
            <a:ext cx="823119" cy="1972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Observer</a:t>
            </a:r>
          </a:p>
        </p:txBody>
      </p:sp>
      <p:sp>
        <p:nvSpPr>
          <p:cNvPr id="51" name="Rectangle 50"/>
          <p:cNvSpPr/>
          <p:nvPr/>
        </p:nvSpPr>
        <p:spPr>
          <a:xfrm>
            <a:off x="2103010" y="4366350"/>
            <a:ext cx="1837631" cy="104204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States/Session(Stateless):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New/</a:t>
            </a:r>
            <a:r>
              <a:rPr kumimoji="0" lang="en-US" sz="1200" b="0" i="0" u="none" strike="noStrike" kern="1200" cap="none" spc="0" normalizeH="0" baseline="0" noProof="0" dirty="0" err="1">
                <a:ln>
                  <a:noFill/>
                </a:ln>
                <a:solidFill>
                  <a:prstClr val="white"/>
                </a:solidFill>
                <a:effectLst/>
                <a:uLnTx/>
                <a:uFillTx/>
                <a:latin typeface="Calibri" panose="020F0502020204030204"/>
                <a:ea typeface="+mn-ea"/>
                <a:cs typeface="+mn-cs"/>
              </a:rPr>
              <a:t>Init.</a:t>
            </a: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Modify/Edit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Inactive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Delete/Destroy</a:t>
            </a:r>
          </a:p>
        </p:txBody>
      </p:sp>
      <p:sp>
        <p:nvSpPr>
          <p:cNvPr id="52" name="Rectangle 51"/>
          <p:cNvSpPr/>
          <p:nvPr/>
        </p:nvSpPr>
        <p:spPr>
          <a:xfrm>
            <a:off x="337560" y="4503613"/>
            <a:ext cx="706193" cy="604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HMI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HCI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UI</a:t>
            </a:r>
          </a:p>
        </p:txBody>
      </p:sp>
      <p:sp>
        <p:nvSpPr>
          <p:cNvPr id="53" name="Rectangle 52"/>
          <p:cNvSpPr/>
          <p:nvPr/>
        </p:nvSpPr>
        <p:spPr>
          <a:xfrm>
            <a:off x="489960" y="4656013"/>
            <a:ext cx="706193" cy="604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HMI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HCI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UI</a:t>
            </a:r>
          </a:p>
        </p:txBody>
      </p:sp>
      <p:cxnSp>
        <p:nvCxnSpPr>
          <p:cNvPr id="55" name="Straight Arrow Connector 54"/>
          <p:cNvCxnSpPr>
            <a:stCxn id="23" idx="1"/>
            <a:endCxn id="47" idx="3"/>
          </p:cNvCxnSpPr>
          <p:nvPr/>
        </p:nvCxnSpPr>
        <p:spPr>
          <a:xfrm flipH="1">
            <a:off x="4441646" y="3573433"/>
            <a:ext cx="177397" cy="249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23" idx="3"/>
            <a:endCxn id="84" idx="1"/>
          </p:cNvCxnSpPr>
          <p:nvPr/>
        </p:nvCxnSpPr>
        <p:spPr>
          <a:xfrm flipV="1">
            <a:off x="7151954" y="3572709"/>
            <a:ext cx="204083" cy="72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a:off x="3285512" y="1985036"/>
            <a:ext cx="5199972" cy="20021"/>
          </a:xfrm>
          <a:prstGeom prst="line">
            <a:avLst/>
          </a:prstGeom>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7356037" y="3125209"/>
            <a:ext cx="1142363"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85" name="Rectangle 84"/>
          <p:cNvSpPr/>
          <p:nvPr/>
        </p:nvSpPr>
        <p:spPr>
          <a:xfrm>
            <a:off x="9152121" y="3125209"/>
            <a:ext cx="1142363"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86" name="Rectangle 85"/>
          <p:cNvSpPr/>
          <p:nvPr>
            <p:custDataLst>
              <p:custData r:id="rId7"/>
            </p:custDataLst>
          </p:nvPr>
        </p:nvSpPr>
        <p:spPr>
          <a:xfrm>
            <a:off x="8454403" y="3809952"/>
            <a:ext cx="704868" cy="5582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at Motion/Transit</a:t>
            </a:r>
          </a:p>
        </p:txBody>
      </p:sp>
      <p:sp>
        <p:nvSpPr>
          <p:cNvPr id="87" name="Rectangle 86"/>
          <p:cNvSpPr/>
          <p:nvPr>
            <p:custDataLst>
              <p:custData r:id="rId8"/>
            </p:custDataLst>
          </p:nvPr>
        </p:nvSpPr>
        <p:spPr>
          <a:xfrm>
            <a:off x="8266271" y="3678263"/>
            <a:ext cx="996009" cy="15150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Interfaces</a:t>
            </a:r>
          </a:p>
        </p:txBody>
      </p:sp>
      <p:sp>
        <p:nvSpPr>
          <p:cNvPr id="88" name="Rectangle 87"/>
          <p:cNvSpPr/>
          <p:nvPr>
            <p:custDataLst>
              <p:custData r:id="rId9"/>
            </p:custDataLst>
          </p:nvPr>
        </p:nvSpPr>
        <p:spPr>
          <a:xfrm>
            <a:off x="7810828" y="3519511"/>
            <a:ext cx="996009" cy="151504"/>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Adaptors</a:t>
            </a:r>
          </a:p>
        </p:txBody>
      </p:sp>
      <p:sp>
        <p:nvSpPr>
          <p:cNvPr id="89" name="Rectangle 88"/>
          <p:cNvSpPr/>
          <p:nvPr>
            <p:custDataLst>
              <p:custData r:id="rId10"/>
            </p:custDataLst>
          </p:nvPr>
        </p:nvSpPr>
        <p:spPr>
          <a:xfrm>
            <a:off x="7634506" y="3357378"/>
            <a:ext cx="996009" cy="15150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Facades</a:t>
            </a:r>
          </a:p>
        </p:txBody>
      </p:sp>
      <p:sp>
        <p:nvSpPr>
          <p:cNvPr id="90" name="Rectangle 89"/>
          <p:cNvSpPr/>
          <p:nvPr>
            <p:custDataLst>
              <p:custData r:id="rId11"/>
            </p:custDataLst>
          </p:nvPr>
        </p:nvSpPr>
        <p:spPr>
          <a:xfrm>
            <a:off x="8812700" y="3519511"/>
            <a:ext cx="996009" cy="151504"/>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Adaptors</a:t>
            </a:r>
          </a:p>
        </p:txBody>
      </p:sp>
      <p:sp>
        <p:nvSpPr>
          <p:cNvPr id="91" name="Rectangle 90"/>
          <p:cNvSpPr/>
          <p:nvPr>
            <p:custDataLst>
              <p:custData r:id="rId12"/>
            </p:custDataLst>
          </p:nvPr>
        </p:nvSpPr>
        <p:spPr>
          <a:xfrm>
            <a:off x="8979126" y="3358170"/>
            <a:ext cx="996009" cy="15150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Facades</a:t>
            </a:r>
          </a:p>
        </p:txBody>
      </p:sp>
      <p:cxnSp>
        <p:nvCxnSpPr>
          <p:cNvPr id="108" name="Straight Arrow Connector 107"/>
          <p:cNvCxnSpPr>
            <a:stCxn id="23" idx="2"/>
            <a:endCxn id="24" idx="0"/>
          </p:cNvCxnSpPr>
          <p:nvPr/>
        </p:nvCxnSpPr>
        <p:spPr>
          <a:xfrm>
            <a:off x="5885499" y="4432841"/>
            <a:ext cx="624130" cy="13991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1055285" y="1040424"/>
            <a:ext cx="1493299" cy="7254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112" name="Rectangle 111"/>
          <p:cNvSpPr/>
          <p:nvPr/>
        </p:nvSpPr>
        <p:spPr>
          <a:xfrm>
            <a:off x="1054233" y="1759362"/>
            <a:ext cx="1494351" cy="1642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at Rest</a:t>
            </a:r>
          </a:p>
        </p:txBody>
      </p:sp>
      <p:sp>
        <p:nvSpPr>
          <p:cNvPr id="113" name="Rectangle 112"/>
          <p:cNvSpPr/>
          <p:nvPr/>
        </p:nvSpPr>
        <p:spPr>
          <a:xfrm>
            <a:off x="1060615" y="1263857"/>
            <a:ext cx="1351016" cy="20802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Class/</a:t>
            </a:r>
            <a:r>
              <a:rPr kumimoji="0" lang="en-US" sz="1200" b="0" i="0" u="none" strike="noStrike" kern="1200" cap="none" spc="0" normalizeH="0" baseline="0" noProof="0" dirty="0" err="1">
                <a:ln>
                  <a:noFill/>
                </a:ln>
                <a:solidFill>
                  <a:prstClr val="white"/>
                </a:solidFill>
                <a:effectLst/>
                <a:uLnTx/>
                <a:uFillTx/>
                <a:latin typeface="Calibri" panose="020F0502020204030204"/>
                <a:ea typeface="+mn-ea"/>
                <a:cs typeface="+mn-cs"/>
              </a:rPr>
              <a:t>Struct</a:t>
            </a: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/Types</a:t>
            </a:r>
          </a:p>
        </p:txBody>
      </p:sp>
      <p:sp>
        <p:nvSpPr>
          <p:cNvPr id="114" name="Rectangle 113"/>
          <p:cNvSpPr/>
          <p:nvPr/>
        </p:nvSpPr>
        <p:spPr>
          <a:xfrm>
            <a:off x="1060615" y="1510342"/>
            <a:ext cx="1351016" cy="21546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Structures</a:t>
            </a:r>
          </a:p>
        </p:txBody>
      </p:sp>
      <p:sp>
        <p:nvSpPr>
          <p:cNvPr id="115" name="Rectangle 114"/>
          <p:cNvSpPr/>
          <p:nvPr/>
        </p:nvSpPr>
        <p:spPr>
          <a:xfrm>
            <a:off x="10534254" y="2976011"/>
            <a:ext cx="1335363" cy="2369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116" name="Rectangle 115"/>
          <p:cNvSpPr/>
          <p:nvPr/>
        </p:nvSpPr>
        <p:spPr>
          <a:xfrm>
            <a:off x="10540127" y="2770471"/>
            <a:ext cx="1313617" cy="19298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in Process</a:t>
            </a:r>
          </a:p>
        </p:txBody>
      </p:sp>
      <p:sp>
        <p:nvSpPr>
          <p:cNvPr id="117" name="Rectangle 116"/>
          <p:cNvSpPr/>
          <p:nvPr/>
        </p:nvSpPr>
        <p:spPr>
          <a:xfrm>
            <a:off x="10534254" y="3212933"/>
            <a:ext cx="706193" cy="2091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DBMS</a:t>
            </a:r>
          </a:p>
        </p:txBody>
      </p:sp>
      <p:sp>
        <p:nvSpPr>
          <p:cNvPr id="118" name="Rectangle 117"/>
          <p:cNvSpPr/>
          <p:nvPr/>
        </p:nvSpPr>
        <p:spPr>
          <a:xfrm>
            <a:off x="9588291" y="4005136"/>
            <a:ext cx="706193" cy="2091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SQL</a:t>
            </a:r>
          </a:p>
        </p:txBody>
      </p:sp>
      <p:sp>
        <p:nvSpPr>
          <p:cNvPr id="119" name="Rectangle 118"/>
          <p:cNvSpPr/>
          <p:nvPr/>
        </p:nvSpPr>
        <p:spPr>
          <a:xfrm>
            <a:off x="10593062" y="5258136"/>
            <a:ext cx="706193" cy="2091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Tables</a:t>
            </a:r>
          </a:p>
        </p:txBody>
      </p:sp>
      <p:sp>
        <p:nvSpPr>
          <p:cNvPr id="122" name="Rectangle 121"/>
          <p:cNvSpPr/>
          <p:nvPr/>
        </p:nvSpPr>
        <p:spPr>
          <a:xfrm>
            <a:off x="5329893" y="1703618"/>
            <a:ext cx="1142363" cy="6847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124" name="Rectangle 123"/>
          <p:cNvSpPr/>
          <p:nvPr/>
        </p:nvSpPr>
        <p:spPr>
          <a:xfrm>
            <a:off x="4511315" y="1169301"/>
            <a:ext cx="941518" cy="225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Public API</a:t>
            </a:r>
          </a:p>
        </p:txBody>
      </p:sp>
      <p:sp>
        <p:nvSpPr>
          <p:cNvPr id="125" name="Rectangle 124"/>
          <p:cNvSpPr/>
          <p:nvPr/>
        </p:nvSpPr>
        <p:spPr>
          <a:xfrm>
            <a:off x="5892850" y="1160439"/>
            <a:ext cx="1238135" cy="2252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Library Interface</a:t>
            </a:r>
          </a:p>
        </p:txBody>
      </p:sp>
      <p:cxnSp>
        <p:nvCxnSpPr>
          <p:cNvPr id="126" name="Straight Arrow Connector 125"/>
          <p:cNvCxnSpPr>
            <a:stCxn id="28" idx="0"/>
            <a:endCxn id="122" idx="2"/>
          </p:cNvCxnSpPr>
          <p:nvPr/>
        </p:nvCxnSpPr>
        <p:spPr>
          <a:xfrm flipV="1">
            <a:off x="5885499" y="2388324"/>
            <a:ext cx="15576" cy="1157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129"/>
          <p:cNvSpPr/>
          <p:nvPr/>
        </p:nvSpPr>
        <p:spPr>
          <a:xfrm>
            <a:off x="4843460" y="2985075"/>
            <a:ext cx="918217" cy="2390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Processes</a:t>
            </a:r>
          </a:p>
        </p:txBody>
      </p:sp>
      <p:sp>
        <p:nvSpPr>
          <p:cNvPr id="134" name="Rectangle 133"/>
          <p:cNvSpPr/>
          <p:nvPr/>
        </p:nvSpPr>
        <p:spPr>
          <a:xfrm>
            <a:off x="6105074" y="2800404"/>
            <a:ext cx="881294" cy="217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Processes</a:t>
            </a:r>
          </a:p>
        </p:txBody>
      </p:sp>
      <p:sp>
        <p:nvSpPr>
          <p:cNvPr id="135" name="Rectangle 134"/>
          <p:cNvSpPr/>
          <p:nvPr/>
        </p:nvSpPr>
        <p:spPr>
          <a:xfrm>
            <a:off x="6129272" y="3313344"/>
            <a:ext cx="881294" cy="217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Processes</a:t>
            </a:r>
          </a:p>
        </p:txBody>
      </p:sp>
      <p:sp>
        <p:nvSpPr>
          <p:cNvPr id="136" name="Rectangle 135"/>
          <p:cNvSpPr/>
          <p:nvPr/>
        </p:nvSpPr>
        <p:spPr>
          <a:xfrm>
            <a:off x="5104188" y="3278207"/>
            <a:ext cx="918217" cy="2390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Processes</a:t>
            </a:r>
          </a:p>
        </p:txBody>
      </p:sp>
      <p:sp>
        <p:nvSpPr>
          <p:cNvPr id="140" name="Rectangle 139"/>
          <p:cNvSpPr/>
          <p:nvPr/>
        </p:nvSpPr>
        <p:spPr>
          <a:xfrm>
            <a:off x="10593062" y="5565358"/>
            <a:ext cx="706193" cy="2091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Files</a:t>
            </a:r>
          </a:p>
        </p:txBody>
      </p:sp>
      <p:cxnSp>
        <p:nvCxnSpPr>
          <p:cNvPr id="142" name="Elbow Connector 141"/>
          <p:cNvCxnSpPr>
            <a:stCxn id="85" idx="3"/>
            <a:endCxn id="115" idx="1"/>
          </p:cNvCxnSpPr>
          <p:nvPr/>
        </p:nvCxnSpPr>
        <p:spPr>
          <a:xfrm flipV="1">
            <a:off x="10294484" y="3094472"/>
            <a:ext cx="239770" cy="478237"/>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3" name="Elbow Connector 142"/>
          <p:cNvCxnSpPr>
            <a:stCxn id="115" idx="2"/>
            <a:endCxn id="120" idx="0"/>
          </p:cNvCxnSpPr>
          <p:nvPr/>
        </p:nvCxnSpPr>
        <p:spPr>
          <a:xfrm rot="16200000" flipH="1">
            <a:off x="10343679" y="4071189"/>
            <a:ext cx="1737981" cy="21467"/>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1" name="Rectangle 150"/>
          <p:cNvSpPr/>
          <p:nvPr/>
        </p:nvSpPr>
        <p:spPr>
          <a:xfrm>
            <a:off x="6281804" y="3519247"/>
            <a:ext cx="881294" cy="21744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Algorithms</a:t>
            </a: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2" name="Rectangle 151"/>
          <p:cNvSpPr/>
          <p:nvPr/>
        </p:nvSpPr>
        <p:spPr>
          <a:xfrm>
            <a:off x="4260035" y="5030482"/>
            <a:ext cx="1283435" cy="77228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cxnSp>
        <p:nvCxnSpPr>
          <p:cNvPr id="155" name="Straight Arrow Connector 154"/>
          <p:cNvCxnSpPr>
            <a:stCxn id="23" idx="2"/>
            <a:endCxn id="152" idx="0"/>
          </p:cNvCxnSpPr>
          <p:nvPr/>
        </p:nvCxnSpPr>
        <p:spPr>
          <a:xfrm flipH="1">
            <a:off x="4901753" y="4432841"/>
            <a:ext cx="983746" cy="59764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8" name="Rectangle 157"/>
          <p:cNvSpPr/>
          <p:nvPr>
            <p:custDataLst>
              <p:custData r:id="rId13"/>
            </p:custDataLst>
          </p:nvPr>
        </p:nvSpPr>
        <p:spPr>
          <a:xfrm>
            <a:off x="4430900" y="5584253"/>
            <a:ext cx="996009" cy="15150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Interfaces</a:t>
            </a:r>
          </a:p>
        </p:txBody>
      </p:sp>
      <p:sp>
        <p:nvSpPr>
          <p:cNvPr id="159" name="Rectangle 158"/>
          <p:cNvSpPr/>
          <p:nvPr>
            <p:custDataLst>
              <p:custData r:id="rId14"/>
            </p:custDataLst>
          </p:nvPr>
        </p:nvSpPr>
        <p:spPr>
          <a:xfrm>
            <a:off x="4445804" y="5433106"/>
            <a:ext cx="996009" cy="151504"/>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Adaptors</a:t>
            </a:r>
          </a:p>
        </p:txBody>
      </p:sp>
      <p:sp>
        <p:nvSpPr>
          <p:cNvPr id="160" name="Rectangle 159"/>
          <p:cNvSpPr/>
          <p:nvPr>
            <p:custDataLst>
              <p:custData r:id="rId15"/>
            </p:custDataLst>
          </p:nvPr>
        </p:nvSpPr>
        <p:spPr>
          <a:xfrm>
            <a:off x="4434176" y="5281602"/>
            <a:ext cx="996009" cy="15150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Facades</a:t>
            </a:r>
          </a:p>
        </p:txBody>
      </p:sp>
      <p:sp>
        <p:nvSpPr>
          <p:cNvPr id="165" name="Rectangle 164"/>
          <p:cNvSpPr/>
          <p:nvPr/>
        </p:nvSpPr>
        <p:spPr>
          <a:xfrm>
            <a:off x="3459970" y="6062713"/>
            <a:ext cx="1399532" cy="352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3 Party API/Interfaces</a:t>
            </a:r>
          </a:p>
        </p:txBody>
      </p:sp>
      <p:cxnSp>
        <p:nvCxnSpPr>
          <p:cNvPr id="166" name="Straight Arrow Connector 165"/>
          <p:cNvCxnSpPr>
            <a:stCxn id="152" idx="2"/>
            <a:endCxn id="165" idx="0"/>
          </p:cNvCxnSpPr>
          <p:nvPr/>
        </p:nvCxnSpPr>
        <p:spPr>
          <a:xfrm flipH="1">
            <a:off x="4159736" y="5802770"/>
            <a:ext cx="742017" cy="2599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a:stCxn id="122" idx="0"/>
            <a:endCxn id="124" idx="2"/>
          </p:cNvCxnSpPr>
          <p:nvPr/>
        </p:nvCxnSpPr>
        <p:spPr>
          <a:xfrm flipH="1" flipV="1">
            <a:off x="4982074" y="1394578"/>
            <a:ext cx="919001" cy="30904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p:cNvCxnSpPr>
            <a:stCxn id="122" idx="0"/>
            <a:endCxn id="125" idx="2"/>
          </p:cNvCxnSpPr>
          <p:nvPr/>
        </p:nvCxnSpPr>
        <p:spPr>
          <a:xfrm flipV="1">
            <a:off x="5901075" y="1385717"/>
            <a:ext cx="610843" cy="31790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77" name="Rectangle 176"/>
          <p:cNvSpPr/>
          <p:nvPr>
            <p:custDataLst>
              <p:custData r:id="rId16"/>
            </p:custDataLst>
          </p:nvPr>
        </p:nvSpPr>
        <p:spPr>
          <a:xfrm>
            <a:off x="5424559" y="1923610"/>
            <a:ext cx="996009" cy="15150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Interfaces</a:t>
            </a:r>
          </a:p>
        </p:txBody>
      </p:sp>
      <p:sp>
        <p:nvSpPr>
          <p:cNvPr id="178" name="Rectangle 177"/>
          <p:cNvSpPr/>
          <p:nvPr>
            <p:custDataLst>
              <p:custData r:id="rId17"/>
            </p:custDataLst>
          </p:nvPr>
        </p:nvSpPr>
        <p:spPr>
          <a:xfrm>
            <a:off x="5424558" y="2064145"/>
            <a:ext cx="996009" cy="151504"/>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Adaptors</a:t>
            </a:r>
          </a:p>
        </p:txBody>
      </p:sp>
      <p:sp>
        <p:nvSpPr>
          <p:cNvPr id="179" name="Rectangle 178"/>
          <p:cNvSpPr/>
          <p:nvPr>
            <p:custDataLst>
              <p:custData r:id="rId18"/>
            </p:custDataLst>
          </p:nvPr>
        </p:nvSpPr>
        <p:spPr>
          <a:xfrm>
            <a:off x="5424557" y="2222416"/>
            <a:ext cx="996009" cy="15150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Facades</a:t>
            </a:r>
          </a:p>
        </p:txBody>
      </p:sp>
      <p:cxnSp>
        <p:nvCxnSpPr>
          <p:cNvPr id="191" name="Elbow Connector 190"/>
          <p:cNvCxnSpPr>
            <a:stCxn id="19" idx="2"/>
            <a:endCxn id="112" idx="2"/>
          </p:cNvCxnSpPr>
          <p:nvPr/>
        </p:nvCxnSpPr>
        <p:spPr>
          <a:xfrm rot="5400000" flipH="1" flipV="1">
            <a:off x="1011767" y="1677752"/>
            <a:ext cx="543784" cy="1035500"/>
          </a:xfrm>
          <a:prstGeom prst="bentConnector3">
            <a:avLst>
              <a:gd name="adj1" fmla="val -42039"/>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2" name="Elbow Connector 191"/>
          <p:cNvCxnSpPr>
            <a:stCxn id="19" idx="2"/>
            <a:endCxn id="18" idx="0"/>
          </p:cNvCxnSpPr>
          <p:nvPr/>
        </p:nvCxnSpPr>
        <p:spPr>
          <a:xfrm rot="16200000" flipH="1">
            <a:off x="36145" y="3197157"/>
            <a:ext cx="1596864" cy="137337"/>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5" name="Elbow Connector 194"/>
          <p:cNvCxnSpPr>
            <a:stCxn id="19" idx="2"/>
            <a:endCxn id="83" idx="1"/>
          </p:cNvCxnSpPr>
          <p:nvPr/>
        </p:nvCxnSpPr>
        <p:spPr>
          <a:xfrm rot="16200000" flipH="1">
            <a:off x="642619" y="2590683"/>
            <a:ext cx="1108532" cy="861953"/>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3" name="Rectangle 212"/>
          <p:cNvSpPr/>
          <p:nvPr/>
        </p:nvSpPr>
        <p:spPr>
          <a:xfrm>
            <a:off x="10593063" y="6205649"/>
            <a:ext cx="1260682" cy="2444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at Rest</a:t>
            </a:r>
          </a:p>
        </p:txBody>
      </p:sp>
      <p:sp>
        <p:nvSpPr>
          <p:cNvPr id="214" name="Rectangle 213"/>
          <p:cNvSpPr/>
          <p:nvPr/>
        </p:nvSpPr>
        <p:spPr>
          <a:xfrm>
            <a:off x="4956037" y="6062712"/>
            <a:ext cx="1399532" cy="352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3 Party </a:t>
            </a:r>
            <a:r>
              <a:rPr kumimoji="0" lang="en-US" sz="1200" b="0" i="0" u="none" strike="noStrike" kern="1200" cap="none" spc="0" normalizeH="0" baseline="0" noProof="0" dirty="0" err="1">
                <a:ln>
                  <a:noFill/>
                </a:ln>
                <a:solidFill>
                  <a:prstClr val="white"/>
                </a:solidFill>
                <a:effectLst/>
                <a:uLnTx/>
                <a:uFillTx/>
                <a:latin typeface="Calibri" panose="020F0502020204030204"/>
                <a:ea typeface="+mn-ea"/>
                <a:cs typeface="+mn-cs"/>
              </a:rPr>
              <a:t>Pkg</a:t>
            </a: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/Libraries</a:t>
            </a:r>
          </a:p>
        </p:txBody>
      </p:sp>
      <p:cxnSp>
        <p:nvCxnSpPr>
          <p:cNvPr id="215" name="Straight Arrow Connector 214"/>
          <p:cNvCxnSpPr>
            <a:stCxn id="152" idx="2"/>
            <a:endCxn id="214" idx="0"/>
          </p:cNvCxnSpPr>
          <p:nvPr/>
        </p:nvCxnSpPr>
        <p:spPr>
          <a:xfrm>
            <a:off x="4901753" y="5802770"/>
            <a:ext cx="754050" cy="2599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2" name="TextBox 231"/>
          <p:cNvSpPr txBox="1"/>
          <p:nvPr/>
        </p:nvSpPr>
        <p:spPr>
          <a:xfrm>
            <a:off x="10268866" y="6636806"/>
            <a:ext cx="1943161"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©2019 W. Clements – BYU-Idaho v190206</a:t>
            </a:r>
          </a:p>
        </p:txBody>
      </p:sp>
      <p:sp>
        <p:nvSpPr>
          <p:cNvPr id="92" name="TextBox 91">
            <a:extLst>
              <a:ext uri="{FF2B5EF4-FFF2-40B4-BE49-F238E27FC236}">
                <a16:creationId xmlns:a16="http://schemas.microsoft.com/office/drawing/2014/main" id="{2B592C7D-E814-4F53-BA5B-12411E252A31}"/>
              </a:ext>
            </a:extLst>
          </p:cNvPr>
          <p:cNvSpPr txBox="1"/>
          <p:nvPr/>
        </p:nvSpPr>
        <p:spPr>
          <a:xfrm>
            <a:off x="7255442" y="676444"/>
            <a:ext cx="4935719" cy="1736646"/>
          </a:xfrm>
          <a:prstGeom prst="wedgeRoundRectCallou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Look at Views, are bit more complex.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Front End deals with User Experience: Human Machine Interface, Human Computer Interface, or User Interface, within Web, Mobil or OS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The Middle deals with interface with APIs and Libraries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The Backend stores and retrieves the data.</a:t>
            </a:r>
          </a:p>
        </p:txBody>
      </p:sp>
      <p:sp>
        <p:nvSpPr>
          <p:cNvPr id="93" name="TextBox 92">
            <a:extLst>
              <a:ext uri="{FF2B5EF4-FFF2-40B4-BE49-F238E27FC236}">
                <a16:creationId xmlns:a16="http://schemas.microsoft.com/office/drawing/2014/main" id="{A5AF94FA-E06F-42F1-98F0-B0C5B2B7821D}"/>
              </a:ext>
            </a:extLst>
          </p:cNvPr>
          <p:cNvSpPr txBox="1"/>
          <p:nvPr/>
        </p:nvSpPr>
        <p:spPr>
          <a:xfrm>
            <a:off x="7330790" y="4683794"/>
            <a:ext cx="3160530" cy="919401"/>
          </a:xfrm>
          <a:prstGeom prst="wedgeRoundRectCallou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As you can see, multiple Design pattern, such as Facades, Adaptor, wrap around the Interfaces.</a:t>
            </a:r>
          </a:p>
        </p:txBody>
      </p:sp>
      <p:sp>
        <p:nvSpPr>
          <p:cNvPr id="94" name="Rectangle 93">
            <a:extLst>
              <a:ext uri="{FF2B5EF4-FFF2-40B4-BE49-F238E27FC236}">
                <a16:creationId xmlns:a16="http://schemas.microsoft.com/office/drawing/2014/main" id="{788F3FEA-EF8A-4446-A67C-4E90DBDD9391}"/>
              </a:ext>
            </a:extLst>
          </p:cNvPr>
          <p:cNvSpPr/>
          <p:nvPr/>
        </p:nvSpPr>
        <p:spPr>
          <a:xfrm>
            <a:off x="116956" y="2457398"/>
            <a:ext cx="637647" cy="197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Events</a:t>
            </a:r>
          </a:p>
        </p:txBody>
      </p:sp>
    </p:spTree>
    <p:extLst>
      <p:ext uri="{BB962C8B-B14F-4D97-AF65-F5344CB8AC3E}">
        <p14:creationId xmlns:p14="http://schemas.microsoft.com/office/powerpoint/2010/main" val="14015248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56E21C-E644-48DF-8189-FECA522C91CA}"/>
              </a:ext>
            </a:extLst>
          </p:cNvPr>
          <p:cNvSpPr/>
          <p:nvPr/>
        </p:nvSpPr>
        <p:spPr>
          <a:xfrm>
            <a:off x="4827493" y="2998694"/>
            <a:ext cx="1949825" cy="1129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b="1" dirty="0"/>
              <a:t>Control</a:t>
            </a:r>
            <a:endParaRPr lang="en-US" b="1" dirty="0"/>
          </a:p>
        </p:txBody>
      </p:sp>
      <p:sp>
        <p:nvSpPr>
          <p:cNvPr id="3" name="Rectangle 2">
            <a:extLst>
              <a:ext uri="{FF2B5EF4-FFF2-40B4-BE49-F238E27FC236}">
                <a16:creationId xmlns:a16="http://schemas.microsoft.com/office/drawing/2014/main" id="{F5CBACD1-FA65-4EDC-BD48-1CE976821736}"/>
              </a:ext>
            </a:extLst>
          </p:cNvPr>
          <p:cNvSpPr/>
          <p:nvPr/>
        </p:nvSpPr>
        <p:spPr>
          <a:xfrm>
            <a:off x="4827493" y="3450293"/>
            <a:ext cx="135367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Control</a:t>
            </a:r>
          </a:p>
        </p:txBody>
      </p:sp>
      <p:sp>
        <p:nvSpPr>
          <p:cNvPr id="4" name="Rectangle 3">
            <a:extLst>
              <a:ext uri="{FF2B5EF4-FFF2-40B4-BE49-F238E27FC236}">
                <a16:creationId xmlns:a16="http://schemas.microsoft.com/office/drawing/2014/main" id="{CE14F0C8-3D25-4EA4-82C1-1183BF945DF7}"/>
              </a:ext>
            </a:extLst>
          </p:cNvPr>
          <p:cNvSpPr/>
          <p:nvPr/>
        </p:nvSpPr>
        <p:spPr>
          <a:xfrm rot="5400000">
            <a:off x="3612774" y="3352799"/>
            <a:ext cx="198120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5" name="Rectangle 4">
            <a:extLst>
              <a:ext uri="{FF2B5EF4-FFF2-40B4-BE49-F238E27FC236}">
                <a16:creationId xmlns:a16="http://schemas.microsoft.com/office/drawing/2014/main" id="{6BD6E00F-589D-4B38-B7FD-AF256418BA5A}"/>
              </a:ext>
            </a:extLst>
          </p:cNvPr>
          <p:cNvSpPr/>
          <p:nvPr/>
        </p:nvSpPr>
        <p:spPr>
          <a:xfrm>
            <a:off x="5623111" y="3665445"/>
            <a:ext cx="1116107"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Models</a:t>
            </a:r>
          </a:p>
        </p:txBody>
      </p:sp>
      <p:sp>
        <p:nvSpPr>
          <p:cNvPr id="6" name="Rectangle 5">
            <a:extLst>
              <a:ext uri="{FF2B5EF4-FFF2-40B4-BE49-F238E27FC236}">
                <a16:creationId xmlns:a16="http://schemas.microsoft.com/office/drawing/2014/main" id="{33ECCA13-87CA-42C8-8F7C-1589C80F79F2}"/>
              </a:ext>
            </a:extLst>
          </p:cNvPr>
          <p:cNvSpPr/>
          <p:nvPr/>
        </p:nvSpPr>
        <p:spPr>
          <a:xfrm rot="16200000">
            <a:off x="6010835" y="3352799"/>
            <a:ext cx="198120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7" name="Rectangle 6">
            <a:extLst>
              <a:ext uri="{FF2B5EF4-FFF2-40B4-BE49-F238E27FC236}">
                <a16:creationId xmlns:a16="http://schemas.microsoft.com/office/drawing/2014/main" id="{929701A4-8854-449E-B2AE-616BEE44D176}"/>
              </a:ext>
            </a:extLst>
          </p:cNvPr>
          <p:cNvSpPr/>
          <p:nvPr/>
        </p:nvSpPr>
        <p:spPr>
          <a:xfrm>
            <a:off x="4816286" y="4130488"/>
            <a:ext cx="1961031"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8" name="Rectangle 7">
            <a:extLst>
              <a:ext uri="{FF2B5EF4-FFF2-40B4-BE49-F238E27FC236}">
                <a16:creationId xmlns:a16="http://schemas.microsoft.com/office/drawing/2014/main" id="{86C0FE2C-8A61-49C2-A5C1-38CAAD8AD395}"/>
              </a:ext>
            </a:extLst>
          </p:cNvPr>
          <p:cNvSpPr/>
          <p:nvPr/>
        </p:nvSpPr>
        <p:spPr>
          <a:xfrm>
            <a:off x="4827492" y="2575110"/>
            <a:ext cx="1961031"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16" name="Rectangle 15">
            <a:extLst>
              <a:ext uri="{FF2B5EF4-FFF2-40B4-BE49-F238E27FC236}">
                <a16:creationId xmlns:a16="http://schemas.microsoft.com/office/drawing/2014/main" id="{FF4A761C-9FFB-4195-9E66-93F482C3D6A8}"/>
              </a:ext>
            </a:extLst>
          </p:cNvPr>
          <p:cNvSpPr/>
          <p:nvPr/>
        </p:nvSpPr>
        <p:spPr>
          <a:xfrm>
            <a:off x="8408895" y="2998694"/>
            <a:ext cx="1949825" cy="1129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b="1" dirty="0"/>
              <a:t>Model</a:t>
            </a:r>
            <a:endParaRPr lang="en-US" b="1" dirty="0"/>
          </a:p>
        </p:txBody>
      </p:sp>
      <p:sp>
        <p:nvSpPr>
          <p:cNvPr id="17" name="Rectangle 16">
            <a:extLst>
              <a:ext uri="{FF2B5EF4-FFF2-40B4-BE49-F238E27FC236}">
                <a16:creationId xmlns:a16="http://schemas.microsoft.com/office/drawing/2014/main" id="{87D969B4-407F-4D9E-B543-C59E14FC6703}"/>
              </a:ext>
            </a:extLst>
          </p:cNvPr>
          <p:cNvSpPr/>
          <p:nvPr/>
        </p:nvSpPr>
        <p:spPr>
          <a:xfrm>
            <a:off x="8408895" y="3450293"/>
            <a:ext cx="135367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Control</a:t>
            </a:r>
          </a:p>
        </p:txBody>
      </p:sp>
      <p:sp>
        <p:nvSpPr>
          <p:cNvPr id="18" name="Rectangle 17">
            <a:extLst>
              <a:ext uri="{FF2B5EF4-FFF2-40B4-BE49-F238E27FC236}">
                <a16:creationId xmlns:a16="http://schemas.microsoft.com/office/drawing/2014/main" id="{7FE47829-BE31-452A-8F15-2203A21BFF63}"/>
              </a:ext>
            </a:extLst>
          </p:cNvPr>
          <p:cNvSpPr/>
          <p:nvPr/>
        </p:nvSpPr>
        <p:spPr>
          <a:xfrm rot="5400000">
            <a:off x="7194176" y="3352799"/>
            <a:ext cx="198120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19" name="Rectangle 18">
            <a:extLst>
              <a:ext uri="{FF2B5EF4-FFF2-40B4-BE49-F238E27FC236}">
                <a16:creationId xmlns:a16="http://schemas.microsoft.com/office/drawing/2014/main" id="{4B9B9FFA-B07D-4C76-9F74-87585450D835}"/>
              </a:ext>
            </a:extLst>
          </p:cNvPr>
          <p:cNvSpPr/>
          <p:nvPr/>
        </p:nvSpPr>
        <p:spPr>
          <a:xfrm>
            <a:off x="9204513" y="3665445"/>
            <a:ext cx="1116107"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Models</a:t>
            </a:r>
          </a:p>
        </p:txBody>
      </p:sp>
      <p:sp>
        <p:nvSpPr>
          <p:cNvPr id="20" name="Rectangle 19">
            <a:extLst>
              <a:ext uri="{FF2B5EF4-FFF2-40B4-BE49-F238E27FC236}">
                <a16:creationId xmlns:a16="http://schemas.microsoft.com/office/drawing/2014/main" id="{E84019CE-A531-44EE-8388-D5F4F5BA23F5}"/>
              </a:ext>
            </a:extLst>
          </p:cNvPr>
          <p:cNvSpPr/>
          <p:nvPr/>
        </p:nvSpPr>
        <p:spPr>
          <a:xfrm rot="16200000">
            <a:off x="9592237" y="3352799"/>
            <a:ext cx="198120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21" name="Rectangle 20">
            <a:extLst>
              <a:ext uri="{FF2B5EF4-FFF2-40B4-BE49-F238E27FC236}">
                <a16:creationId xmlns:a16="http://schemas.microsoft.com/office/drawing/2014/main" id="{4AC05454-D787-4C9B-8E7D-23374A11799E}"/>
              </a:ext>
            </a:extLst>
          </p:cNvPr>
          <p:cNvSpPr/>
          <p:nvPr/>
        </p:nvSpPr>
        <p:spPr>
          <a:xfrm>
            <a:off x="8397688" y="4130488"/>
            <a:ext cx="1961031"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22" name="Rectangle 21">
            <a:extLst>
              <a:ext uri="{FF2B5EF4-FFF2-40B4-BE49-F238E27FC236}">
                <a16:creationId xmlns:a16="http://schemas.microsoft.com/office/drawing/2014/main" id="{1CDA9AB9-1F83-40AB-A7F0-29E4E68E2A39}"/>
              </a:ext>
            </a:extLst>
          </p:cNvPr>
          <p:cNvSpPr/>
          <p:nvPr/>
        </p:nvSpPr>
        <p:spPr>
          <a:xfrm>
            <a:off x="8408894" y="2575110"/>
            <a:ext cx="1961031"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23" name="Rectangle 22">
            <a:extLst>
              <a:ext uri="{FF2B5EF4-FFF2-40B4-BE49-F238E27FC236}">
                <a16:creationId xmlns:a16="http://schemas.microsoft.com/office/drawing/2014/main" id="{FAE29691-FBC8-4851-BFD6-6E3CB44F96ED}"/>
              </a:ext>
            </a:extLst>
          </p:cNvPr>
          <p:cNvSpPr/>
          <p:nvPr/>
        </p:nvSpPr>
        <p:spPr>
          <a:xfrm>
            <a:off x="1270747" y="2996454"/>
            <a:ext cx="1949825" cy="1129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b="1" dirty="0"/>
              <a:t>View</a:t>
            </a:r>
            <a:endParaRPr lang="en-US" b="1" dirty="0"/>
          </a:p>
        </p:txBody>
      </p:sp>
      <p:sp>
        <p:nvSpPr>
          <p:cNvPr id="24" name="Rectangle 23">
            <a:extLst>
              <a:ext uri="{FF2B5EF4-FFF2-40B4-BE49-F238E27FC236}">
                <a16:creationId xmlns:a16="http://schemas.microsoft.com/office/drawing/2014/main" id="{F15ADDE7-C9EC-43BD-B334-C695F4C68B6B}"/>
              </a:ext>
            </a:extLst>
          </p:cNvPr>
          <p:cNvSpPr/>
          <p:nvPr/>
        </p:nvSpPr>
        <p:spPr>
          <a:xfrm>
            <a:off x="1270747" y="3448053"/>
            <a:ext cx="135367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Control</a:t>
            </a:r>
          </a:p>
        </p:txBody>
      </p:sp>
      <p:sp>
        <p:nvSpPr>
          <p:cNvPr id="25" name="Rectangle 24">
            <a:extLst>
              <a:ext uri="{FF2B5EF4-FFF2-40B4-BE49-F238E27FC236}">
                <a16:creationId xmlns:a16="http://schemas.microsoft.com/office/drawing/2014/main" id="{8C6D87FA-A613-4364-B67F-59C54166D622}"/>
              </a:ext>
            </a:extLst>
          </p:cNvPr>
          <p:cNvSpPr/>
          <p:nvPr/>
        </p:nvSpPr>
        <p:spPr>
          <a:xfrm rot="5400000">
            <a:off x="56028" y="3350559"/>
            <a:ext cx="198120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26" name="Rectangle 25">
            <a:extLst>
              <a:ext uri="{FF2B5EF4-FFF2-40B4-BE49-F238E27FC236}">
                <a16:creationId xmlns:a16="http://schemas.microsoft.com/office/drawing/2014/main" id="{4EBC122D-137F-4075-B5AB-FFE1AD2A2628}"/>
              </a:ext>
            </a:extLst>
          </p:cNvPr>
          <p:cNvSpPr/>
          <p:nvPr/>
        </p:nvSpPr>
        <p:spPr>
          <a:xfrm>
            <a:off x="2066365" y="3663205"/>
            <a:ext cx="1116107"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Models</a:t>
            </a:r>
          </a:p>
        </p:txBody>
      </p:sp>
      <p:sp>
        <p:nvSpPr>
          <p:cNvPr id="27" name="Rectangle 26">
            <a:extLst>
              <a:ext uri="{FF2B5EF4-FFF2-40B4-BE49-F238E27FC236}">
                <a16:creationId xmlns:a16="http://schemas.microsoft.com/office/drawing/2014/main" id="{34DE0D53-6EC4-4030-8784-B39EFBB1AEB3}"/>
              </a:ext>
            </a:extLst>
          </p:cNvPr>
          <p:cNvSpPr/>
          <p:nvPr/>
        </p:nvSpPr>
        <p:spPr>
          <a:xfrm rot="16200000">
            <a:off x="2454089" y="3350559"/>
            <a:ext cx="198120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28" name="Rectangle 27">
            <a:extLst>
              <a:ext uri="{FF2B5EF4-FFF2-40B4-BE49-F238E27FC236}">
                <a16:creationId xmlns:a16="http://schemas.microsoft.com/office/drawing/2014/main" id="{A0AB30FE-7A9F-4C68-A7CB-DFB97A469BBC}"/>
              </a:ext>
            </a:extLst>
          </p:cNvPr>
          <p:cNvSpPr/>
          <p:nvPr/>
        </p:nvSpPr>
        <p:spPr>
          <a:xfrm>
            <a:off x="1259540" y="4128248"/>
            <a:ext cx="1961031"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29" name="Rectangle 28">
            <a:extLst>
              <a:ext uri="{FF2B5EF4-FFF2-40B4-BE49-F238E27FC236}">
                <a16:creationId xmlns:a16="http://schemas.microsoft.com/office/drawing/2014/main" id="{D2D8210C-A72C-470E-BDD2-A589E8157E2F}"/>
              </a:ext>
            </a:extLst>
          </p:cNvPr>
          <p:cNvSpPr/>
          <p:nvPr/>
        </p:nvSpPr>
        <p:spPr>
          <a:xfrm>
            <a:off x="1270746" y="2572870"/>
            <a:ext cx="1961031"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30" name="Rectangle 29">
            <a:extLst>
              <a:ext uri="{FF2B5EF4-FFF2-40B4-BE49-F238E27FC236}">
                <a16:creationId xmlns:a16="http://schemas.microsoft.com/office/drawing/2014/main" id="{7A13516B-3D4A-49C1-8B74-A8BAB41BF402}"/>
              </a:ext>
            </a:extLst>
          </p:cNvPr>
          <p:cNvSpPr/>
          <p:nvPr/>
        </p:nvSpPr>
        <p:spPr>
          <a:xfrm>
            <a:off x="4838700" y="5321677"/>
            <a:ext cx="1949825" cy="1129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b="1" dirty="0"/>
              <a:t>Control</a:t>
            </a:r>
            <a:endParaRPr lang="en-US" b="1" dirty="0"/>
          </a:p>
        </p:txBody>
      </p:sp>
      <p:sp>
        <p:nvSpPr>
          <p:cNvPr id="31" name="Rectangle 30">
            <a:extLst>
              <a:ext uri="{FF2B5EF4-FFF2-40B4-BE49-F238E27FC236}">
                <a16:creationId xmlns:a16="http://schemas.microsoft.com/office/drawing/2014/main" id="{27FDF63F-8A51-4C1B-B084-8BD67C5B5247}"/>
              </a:ext>
            </a:extLst>
          </p:cNvPr>
          <p:cNvSpPr/>
          <p:nvPr/>
        </p:nvSpPr>
        <p:spPr>
          <a:xfrm>
            <a:off x="4838700" y="5773276"/>
            <a:ext cx="135367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Control</a:t>
            </a:r>
          </a:p>
        </p:txBody>
      </p:sp>
      <p:sp>
        <p:nvSpPr>
          <p:cNvPr id="32" name="Rectangle 31">
            <a:extLst>
              <a:ext uri="{FF2B5EF4-FFF2-40B4-BE49-F238E27FC236}">
                <a16:creationId xmlns:a16="http://schemas.microsoft.com/office/drawing/2014/main" id="{ABF0EB58-D94A-4CCB-9DF0-89DF6F82ACF2}"/>
              </a:ext>
            </a:extLst>
          </p:cNvPr>
          <p:cNvSpPr/>
          <p:nvPr/>
        </p:nvSpPr>
        <p:spPr>
          <a:xfrm rot="5400000">
            <a:off x="3623981" y="5675782"/>
            <a:ext cx="198120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33" name="Rectangle 32">
            <a:extLst>
              <a:ext uri="{FF2B5EF4-FFF2-40B4-BE49-F238E27FC236}">
                <a16:creationId xmlns:a16="http://schemas.microsoft.com/office/drawing/2014/main" id="{DEB9259F-BE18-4411-BBC0-8A177AC112F6}"/>
              </a:ext>
            </a:extLst>
          </p:cNvPr>
          <p:cNvSpPr/>
          <p:nvPr/>
        </p:nvSpPr>
        <p:spPr>
          <a:xfrm>
            <a:off x="5634318" y="5988428"/>
            <a:ext cx="1116107"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Models</a:t>
            </a:r>
          </a:p>
        </p:txBody>
      </p:sp>
      <p:sp>
        <p:nvSpPr>
          <p:cNvPr id="34" name="Rectangle 33">
            <a:extLst>
              <a:ext uri="{FF2B5EF4-FFF2-40B4-BE49-F238E27FC236}">
                <a16:creationId xmlns:a16="http://schemas.microsoft.com/office/drawing/2014/main" id="{FF63A101-2D42-4A5C-A90B-94E97EA215EA}"/>
              </a:ext>
            </a:extLst>
          </p:cNvPr>
          <p:cNvSpPr/>
          <p:nvPr/>
        </p:nvSpPr>
        <p:spPr>
          <a:xfrm rot="16200000">
            <a:off x="6022042" y="5675782"/>
            <a:ext cx="198120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35" name="Rectangle 34">
            <a:extLst>
              <a:ext uri="{FF2B5EF4-FFF2-40B4-BE49-F238E27FC236}">
                <a16:creationId xmlns:a16="http://schemas.microsoft.com/office/drawing/2014/main" id="{92415047-749E-4044-AFEF-7D5559E35CE9}"/>
              </a:ext>
            </a:extLst>
          </p:cNvPr>
          <p:cNvSpPr/>
          <p:nvPr/>
        </p:nvSpPr>
        <p:spPr>
          <a:xfrm>
            <a:off x="4827493" y="6453471"/>
            <a:ext cx="1961031"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36" name="Rectangle 35">
            <a:extLst>
              <a:ext uri="{FF2B5EF4-FFF2-40B4-BE49-F238E27FC236}">
                <a16:creationId xmlns:a16="http://schemas.microsoft.com/office/drawing/2014/main" id="{C08EF19D-1CAB-44AB-B3BD-211AD7E40EBB}"/>
              </a:ext>
            </a:extLst>
          </p:cNvPr>
          <p:cNvSpPr/>
          <p:nvPr/>
        </p:nvSpPr>
        <p:spPr>
          <a:xfrm>
            <a:off x="4838699" y="4898093"/>
            <a:ext cx="1961031"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37" name="Rectangle 36">
            <a:extLst>
              <a:ext uri="{FF2B5EF4-FFF2-40B4-BE49-F238E27FC236}">
                <a16:creationId xmlns:a16="http://schemas.microsoft.com/office/drawing/2014/main" id="{7436FFB8-8641-45C5-988C-FD49C7CBAA4F}"/>
              </a:ext>
            </a:extLst>
          </p:cNvPr>
          <p:cNvSpPr/>
          <p:nvPr/>
        </p:nvSpPr>
        <p:spPr>
          <a:xfrm>
            <a:off x="4800601" y="609598"/>
            <a:ext cx="1949825" cy="1129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b="1" dirty="0"/>
              <a:t>Control</a:t>
            </a:r>
            <a:endParaRPr lang="en-US" b="1" dirty="0"/>
          </a:p>
        </p:txBody>
      </p:sp>
      <p:sp>
        <p:nvSpPr>
          <p:cNvPr id="38" name="Rectangle 37">
            <a:extLst>
              <a:ext uri="{FF2B5EF4-FFF2-40B4-BE49-F238E27FC236}">
                <a16:creationId xmlns:a16="http://schemas.microsoft.com/office/drawing/2014/main" id="{D3DA8592-CDB2-4F7A-B83C-36F0AF5C47B8}"/>
              </a:ext>
            </a:extLst>
          </p:cNvPr>
          <p:cNvSpPr/>
          <p:nvPr/>
        </p:nvSpPr>
        <p:spPr>
          <a:xfrm>
            <a:off x="4800601" y="1061197"/>
            <a:ext cx="135367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Control</a:t>
            </a:r>
          </a:p>
        </p:txBody>
      </p:sp>
      <p:sp>
        <p:nvSpPr>
          <p:cNvPr id="39" name="Rectangle 38">
            <a:extLst>
              <a:ext uri="{FF2B5EF4-FFF2-40B4-BE49-F238E27FC236}">
                <a16:creationId xmlns:a16="http://schemas.microsoft.com/office/drawing/2014/main" id="{93E647E4-1DE4-47BD-9572-8CB1BE4E70AA}"/>
              </a:ext>
            </a:extLst>
          </p:cNvPr>
          <p:cNvSpPr/>
          <p:nvPr/>
        </p:nvSpPr>
        <p:spPr>
          <a:xfrm rot="5400000">
            <a:off x="3585882" y="963703"/>
            <a:ext cx="198120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40" name="Rectangle 39">
            <a:extLst>
              <a:ext uri="{FF2B5EF4-FFF2-40B4-BE49-F238E27FC236}">
                <a16:creationId xmlns:a16="http://schemas.microsoft.com/office/drawing/2014/main" id="{D89BF4FB-0C5E-4ABF-9FEE-C800FB0C6B9C}"/>
              </a:ext>
            </a:extLst>
          </p:cNvPr>
          <p:cNvSpPr/>
          <p:nvPr/>
        </p:nvSpPr>
        <p:spPr>
          <a:xfrm>
            <a:off x="5596219" y="1276349"/>
            <a:ext cx="1116107"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Models</a:t>
            </a:r>
          </a:p>
        </p:txBody>
      </p:sp>
      <p:sp>
        <p:nvSpPr>
          <p:cNvPr id="41" name="Rectangle 40">
            <a:extLst>
              <a:ext uri="{FF2B5EF4-FFF2-40B4-BE49-F238E27FC236}">
                <a16:creationId xmlns:a16="http://schemas.microsoft.com/office/drawing/2014/main" id="{97C2A837-54C2-4E3E-935B-A8170AE3554D}"/>
              </a:ext>
            </a:extLst>
          </p:cNvPr>
          <p:cNvSpPr/>
          <p:nvPr/>
        </p:nvSpPr>
        <p:spPr>
          <a:xfrm rot="16200000">
            <a:off x="5983943" y="963703"/>
            <a:ext cx="198120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42" name="Rectangle 41">
            <a:extLst>
              <a:ext uri="{FF2B5EF4-FFF2-40B4-BE49-F238E27FC236}">
                <a16:creationId xmlns:a16="http://schemas.microsoft.com/office/drawing/2014/main" id="{E5CDB2BE-3334-4787-A5A7-53E7C55174BB}"/>
              </a:ext>
            </a:extLst>
          </p:cNvPr>
          <p:cNvSpPr/>
          <p:nvPr/>
        </p:nvSpPr>
        <p:spPr>
          <a:xfrm>
            <a:off x="4789394" y="1741392"/>
            <a:ext cx="1961031"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43" name="Rectangle 42">
            <a:extLst>
              <a:ext uri="{FF2B5EF4-FFF2-40B4-BE49-F238E27FC236}">
                <a16:creationId xmlns:a16="http://schemas.microsoft.com/office/drawing/2014/main" id="{14A402BE-C77E-48FF-A72F-211F561CAE72}"/>
              </a:ext>
            </a:extLst>
          </p:cNvPr>
          <p:cNvSpPr/>
          <p:nvPr/>
        </p:nvSpPr>
        <p:spPr>
          <a:xfrm>
            <a:off x="4800600" y="186014"/>
            <a:ext cx="1961031"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44" name="Rectangle 43">
            <a:extLst>
              <a:ext uri="{FF2B5EF4-FFF2-40B4-BE49-F238E27FC236}">
                <a16:creationId xmlns:a16="http://schemas.microsoft.com/office/drawing/2014/main" id="{1CA23053-A763-4A54-98A8-49BFB937807D}"/>
              </a:ext>
            </a:extLst>
          </p:cNvPr>
          <p:cNvSpPr/>
          <p:nvPr/>
        </p:nvSpPr>
        <p:spPr>
          <a:xfrm rot="5400000">
            <a:off x="6594660" y="3348319"/>
            <a:ext cx="1981202" cy="425824"/>
          </a:xfrm>
          <a:prstGeom prst="rect">
            <a:avLst/>
          </a:prstGeom>
        </p:spPr>
        <p:style>
          <a:lnRef idx="3">
            <a:schemeClr val="lt1"/>
          </a:lnRef>
          <a:fillRef idx="1">
            <a:schemeClr val="dk1"/>
          </a:fillRef>
          <a:effectRef idx="1">
            <a:schemeClr val="dk1"/>
          </a:effectRef>
          <a:fontRef idx="minor">
            <a:schemeClr val="lt1"/>
          </a:fontRef>
        </p:style>
        <p:txBody>
          <a:bodyPr rtlCol="0" anchor="t"/>
          <a:lstStyle/>
          <a:p>
            <a:r>
              <a:rPr lang="en-US" dirty="0"/>
              <a:t>API</a:t>
            </a:r>
          </a:p>
        </p:txBody>
      </p:sp>
      <p:sp>
        <p:nvSpPr>
          <p:cNvPr id="46" name="Rectangle 45">
            <a:extLst>
              <a:ext uri="{FF2B5EF4-FFF2-40B4-BE49-F238E27FC236}">
                <a16:creationId xmlns:a16="http://schemas.microsoft.com/office/drawing/2014/main" id="{DB4150CE-7CA4-4DA4-8D29-56A4B1709204}"/>
              </a:ext>
            </a:extLst>
          </p:cNvPr>
          <p:cNvSpPr/>
          <p:nvPr/>
        </p:nvSpPr>
        <p:spPr>
          <a:xfrm>
            <a:off x="4799477" y="4482356"/>
            <a:ext cx="1981202" cy="425824"/>
          </a:xfrm>
          <a:prstGeom prst="rect">
            <a:avLst/>
          </a:prstGeom>
        </p:spPr>
        <p:style>
          <a:lnRef idx="3">
            <a:schemeClr val="lt1"/>
          </a:lnRef>
          <a:fillRef idx="1">
            <a:schemeClr val="dk1"/>
          </a:fillRef>
          <a:effectRef idx="1">
            <a:schemeClr val="dk1"/>
          </a:effectRef>
          <a:fontRef idx="minor">
            <a:schemeClr val="lt1"/>
          </a:fontRef>
        </p:style>
        <p:txBody>
          <a:bodyPr rtlCol="0" anchor="t"/>
          <a:lstStyle/>
          <a:p>
            <a:r>
              <a:rPr lang="en-US" dirty="0"/>
              <a:t>API</a:t>
            </a:r>
          </a:p>
        </p:txBody>
      </p:sp>
      <p:sp>
        <p:nvSpPr>
          <p:cNvPr id="47" name="Rectangle 46">
            <a:extLst>
              <a:ext uri="{FF2B5EF4-FFF2-40B4-BE49-F238E27FC236}">
                <a16:creationId xmlns:a16="http://schemas.microsoft.com/office/drawing/2014/main" id="{94E3BB3E-C0A4-44E2-8009-7DB2B69B6E2A}"/>
              </a:ext>
            </a:extLst>
          </p:cNvPr>
          <p:cNvSpPr/>
          <p:nvPr/>
        </p:nvSpPr>
        <p:spPr>
          <a:xfrm rot="5400000">
            <a:off x="3025027" y="3348319"/>
            <a:ext cx="1981202" cy="425824"/>
          </a:xfrm>
          <a:prstGeom prst="rect">
            <a:avLst/>
          </a:prstGeom>
        </p:spPr>
        <p:style>
          <a:lnRef idx="3">
            <a:schemeClr val="lt1"/>
          </a:lnRef>
          <a:fillRef idx="1">
            <a:schemeClr val="dk1"/>
          </a:fillRef>
          <a:effectRef idx="1">
            <a:schemeClr val="dk1"/>
          </a:effectRef>
          <a:fontRef idx="minor">
            <a:schemeClr val="lt1"/>
          </a:fontRef>
        </p:style>
        <p:txBody>
          <a:bodyPr rtlCol="0" anchor="t"/>
          <a:lstStyle/>
          <a:p>
            <a:r>
              <a:rPr lang="en-US" dirty="0"/>
              <a:t>API</a:t>
            </a:r>
          </a:p>
        </p:txBody>
      </p:sp>
      <p:sp>
        <p:nvSpPr>
          <p:cNvPr id="48" name="Rectangle 47">
            <a:extLst>
              <a:ext uri="{FF2B5EF4-FFF2-40B4-BE49-F238E27FC236}">
                <a16:creationId xmlns:a16="http://schemas.microsoft.com/office/drawing/2014/main" id="{2F85BDBE-11C5-4FDE-A708-2B54A7E7BECA}"/>
              </a:ext>
            </a:extLst>
          </p:cNvPr>
          <p:cNvSpPr/>
          <p:nvPr/>
        </p:nvSpPr>
        <p:spPr>
          <a:xfrm>
            <a:off x="4809843" y="2141442"/>
            <a:ext cx="1981202" cy="425824"/>
          </a:xfrm>
          <a:prstGeom prst="rect">
            <a:avLst/>
          </a:prstGeom>
        </p:spPr>
        <p:style>
          <a:lnRef idx="3">
            <a:schemeClr val="lt1"/>
          </a:lnRef>
          <a:fillRef idx="1">
            <a:schemeClr val="dk1"/>
          </a:fillRef>
          <a:effectRef idx="1">
            <a:schemeClr val="dk1"/>
          </a:effectRef>
          <a:fontRef idx="minor">
            <a:schemeClr val="lt1"/>
          </a:fontRef>
        </p:style>
        <p:txBody>
          <a:bodyPr rtlCol="0" anchor="t"/>
          <a:lstStyle/>
          <a:p>
            <a:r>
              <a:rPr lang="en-US" dirty="0"/>
              <a:t>API</a:t>
            </a:r>
          </a:p>
        </p:txBody>
      </p:sp>
      <p:sp>
        <p:nvSpPr>
          <p:cNvPr id="49" name="Rectangle 48">
            <a:extLst>
              <a:ext uri="{FF2B5EF4-FFF2-40B4-BE49-F238E27FC236}">
                <a16:creationId xmlns:a16="http://schemas.microsoft.com/office/drawing/2014/main" id="{2FCAB62F-235E-4A47-A8B9-F52B55445CD2}"/>
              </a:ext>
            </a:extLst>
          </p:cNvPr>
          <p:cNvSpPr/>
          <p:nvPr/>
        </p:nvSpPr>
        <p:spPr>
          <a:xfrm>
            <a:off x="7255811" y="5311589"/>
            <a:ext cx="1949825" cy="1129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b="1" dirty="0"/>
              <a:t>Model</a:t>
            </a:r>
            <a:endParaRPr lang="en-US" b="1" dirty="0"/>
          </a:p>
        </p:txBody>
      </p:sp>
      <p:sp>
        <p:nvSpPr>
          <p:cNvPr id="50" name="Rectangle 49">
            <a:extLst>
              <a:ext uri="{FF2B5EF4-FFF2-40B4-BE49-F238E27FC236}">
                <a16:creationId xmlns:a16="http://schemas.microsoft.com/office/drawing/2014/main" id="{33430A23-5C7F-4075-920B-14ABDFF71EFC}"/>
              </a:ext>
            </a:extLst>
          </p:cNvPr>
          <p:cNvSpPr/>
          <p:nvPr/>
        </p:nvSpPr>
        <p:spPr>
          <a:xfrm>
            <a:off x="7255811" y="5763188"/>
            <a:ext cx="135367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Control</a:t>
            </a:r>
          </a:p>
        </p:txBody>
      </p:sp>
      <p:sp>
        <p:nvSpPr>
          <p:cNvPr id="51" name="Rectangle 50">
            <a:extLst>
              <a:ext uri="{FF2B5EF4-FFF2-40B4-BE49-F238E27FC236}">
                <a16:creationId xmlns:a16="http://schemas.microsoft.com/office/drawing/2014/main" id="{999DFFE9-8B8B-4369-ADDD-82147F09140A}"/>
              </a:ext>
            </a:extLst>
          </p:cNvPr>
          <p:cNvSpPr/>
          <p:nvPr/>
        </p:nvSpPr>
        <p:spPr>
          <a:xfrm rot="5400000">
            <a:off x="6041092" y="5665694"/>
            <a:ext cx="198120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52" name="Rectangle 51">
            <a:extLst>
              <a:ext uri="{FF2B5EF4-FFF2-40B4-BE49-F238E27FC236}">
                <a16:creationId xmlns:a16="http://schemas.microsoft.com/office/drawing/2014/main" id="{BE1BEDA3-5D9C-4271-97DB-C5338588F6C2}"/>
              </a:ext>
            </a:extLst>
          </p:cNvPr>
          <p:cNvSpPr/>
          <p:nvPr/>
        </p:nvSpPr>
        <p:spPr>
          <a:xfrm>
            <a:off x="8051429" y="5978340"/>
            <a:ext cx="1116107"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Models</a:t>
            </a:r>
          </a:p>
        </p:txBody>
      </p:sp>
      <p:sp>
        <p:nvSpPr>
          <p:cNvPr id="53" name="Rectangle 52">
            <a:extLst>
              <a:ext uri="{FF2B5EF4-FFF2-40B4-BE49-F238E27FC236}">
                <a16:creationId xmlns:a16="http://schemas.microsoft.com/office/drawing/2014/main" id="{0683C0F8-E57B-4CED-92EF-7C711383BCA0}"/>
              </a:ext>
            </a:extLst>
          </p:cNvPr>
          <p:cNvSpPr/>
          <p:nvPr/>
        </p:nvSpPr>
        <p:spPr>
          <a:xfrm rot="16200000">
            <a:off x="8439153" y="5665694"/>
            <a:ext cx="198120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54" name="Rectangle 53">
            <a:extLst>
              <a:ext uri="{FF2B5EF4-FFF2-40B4-BE49-F238E27FC236}">
                <a16:creationId xmlns:a16="http://schemas.microsoft.com/office/drawing/2014/main" id="{8FAE6A16-1FCF-4920-86E0-48D23088C50D}"/>
              </a:ext>
            </a:extLst>
          </p:cNvPr>
          <p:cNvSpPr/>
          <p:nvPr/>
        </p:nvSpPr>
        <p:spPr>
          <a:xfrm>
            <a:off x="7244604" y="6443383"/>
            <a:ext cx="1961031"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55" name="Rectangle 54">
            <a:extLst>
              <a:ext uri="{FF2B5EF4-FFF2-40B4-BE49-F238E27FC236}">
                <a16:creationId xmlns:a16="http://schemas.microsoft.com/office/drawing/2014/main" id="{3366A31C-2145-4F2C-A37F-16482B895C4D}"/>
              </a:ext>
            </a:extLst>
          </p:cNvPr>
          <p:cNvSpPr/>
          <p:nvPr/>
        </p:nvSpPr>
        <p:spPr>
          <a:xfrm>
            <a:off x="7255810" y="4888005"/>
            <a:ext cx="1961031"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56" name="Rectangle 55">
            <a:extLst>
              <a:ext uri="{FF2B5EF4-FFF2-40B4-BE49-F238E27FC236}">
                <a16:creationId xmlns:a16="http://schemas.microsoft.com/office/drawing/2014/main" id="{ACD1E9A4-C80C-423F-B9D4-8F83BED58915}"/>
              </a:ext>
            </a:extLst>
          </p:cNvPr>
          <p:cNvSpPr/>
          <p:nvPr/>
        </p:nvSpPr>
        <p:spPr>
          <a:xfrm>
            <a:off x="7206506" y="609598"/>
            <a:ext cx="1949825" cy="1129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b="1" dirty="0"/>
              <a:t>Model</a:t>
            </a:r>
            <a:endParaRPr lang="en-US" b="1" dirty="0"/>
          </a:p>
        </p:txBody>
      </p:sp>
      <p:sp>
        <p:nvSpPr>
          <p:cNvPr id="57" name="Rectangle 56">
            <a:extLst>
              <a:ext uri="{FF2B5EF4-FFF2-40B4-BE49-F238E27FC236}">
                <a16:creationId xmlns:a16="http://schemas.microsoft.com/office/drawing/2014/main" id="{894B97F0-7443-470B-8F86-0A6A0087F8C3}"/>
              </a:ext>
            </a:extLst>
          </p:cNvPr>
          <p:cNvSpPr/>
          <p:nvPr/>
        </p:nvSpPr>
        <p:spPr>
          <a:xfrm>
            <a:off x="7206506" y="1061197"/>
            <a:ext cx="135367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Control</a:t>
            </a:r>
          </a:p>
        </p:txBody>
      </p:sp>
      <p:sp>
        <p:nvSpPr>
          <p:cNvPr id="58" name="Rectangle 57">
            <a:extLst>
              <a:ext uri="{FF2B5EF4-FFF2-40B4-BE49-F238E27FC236}">
                <a16:creationId xmlns:a16="http://schemas.microsoft.com/office/drawing/2014/main" id="{9DECF40A-5706-4BEA-B3A9-9FCC0EFDAB74}"/>
              </a:ext>
            </a:extLst>
          </p:cNvPr>
          <p:cNvSpPr/>
          <p:nvPr/>
        </p:nvSpPr>
        <p:spPr>
          <a:xfrm rot="5400000">
            <a:off x="5991787" y="963703"/>
            <a:ext cx="198120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59" name="Rectangle 58">
            <a:extLst>
              <a:ext uri="{FF2B5EF4-FFF2-40B4-BE49-F238E27FC236}">
                <a16:creationId xmlns:a16="http://schemas.microsoft.com/office/drawing/2014/main" id="{23019C6E-53F2-4C37-ACC7-C04EA03E7110}"/>
              </a:ext>
            </a:extLst>
          </p:cNvPr>
          <p:cNvSpPr/>
          <p:nvPr/>
        </p:nvSpPr>
        <p:spPr>
          <a:xfrm>
            <a:off x="8002124" y="1276349"/>
            <a:ext cx="1116107"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Models</a:t>
            </a:r>
          </a:p>
        </p:txBody>
      </p:sp>
      <p:sp>
        <p:nvSpPr>
          <p:cNvPr id="60" name="Rectangle 59">
            <a:extLst>
              <a:ext uri="{FF2B5EF4-FFF2-40B4-BE49-F238E27FC236}">
                <a16:creationId xmlns:a16="http://schemas.microsoft.com/office/drawing/2014/main" id="{5D61DCE3-0E7D-43D7-9714-C2C68DA84D89}"/>
              </a:ext>
            </a:extLst>
          </p:cNvPr>
          <p:cNvSpPr/>
          <p:nvPr/>
        </p:nvSpPr>
        <p:spPr>
          <a:xfrm rot="16200000">
            <a:off x="8389848" y="963703"/>
            <a:ext cx="198120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61" name="Rectangle 60">
            <a:extLst>
              <a:ext uri="{FF2B5EF4-FFF2-40B4-BE49-F238E27FC236}">
                <a16:creationId xmlns:a16="http://schemas.microsoft.com/office/drawing/2014/main" id="{7D93B802-71D6-428A-A250-443182F894C1}"/>
              </a:ext>
            </a:extLst>
          </p:cNvPr>
          <p:cNvSpPr/>
          <p:nvPr/>
        </p:nvSpPr>
        <p:spPr>
          <a:xfrm>
            <a:off x="7195299" y="1741392"/>
            <a:ext cx="1961031"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62" name="Rectangle 61">
            <a:extLst>
              <a:ext uri="{FF2B5EF4-FFF2-40B4-BE49-F238E27FC236}">
                <a16:creationId xmlns:a16="http://schemas.microsoft.com/office/drawing/2014/main" id="{678E8C8A-36B2-4634-9A77-804A37B24F3B}"/>
              </a:ext>
            </a:extLst>
          </p:cNvPr>
          <p:cNvSpPr/>
          <p:nvPr/>
        </p:nvSpPr>
        <p:spPr>
          <a:xfrm>
            <a:off x="7206505" y="186014"/>
            <a:ext cx="1961031"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grpSp>
        <p:nvGrpSpPr>
          <p:cNvPr id="70" name="Group 69">
            <a:extLst>
              <a:ext uri="{FF2B5EF4-FFF2-40B4-BE49-F238E27FC236}">
                <a16:creationId xmlns:a16="http://schemas.microsoft.com/office/drawing/2014/main" id="{E622442C-B4A1-4836-B30C-6378E92E4BC3}"/>
              </a:ext>
            </a:extLst>
          </p:cNvPr>
          <p:cNvGrpSpPr/>
          <p:nvPr/>
        </p:nvGrpSpPr>
        <p:grpSpPr>
          <a:xfrm>
            <a:off x="35860" y="45381"/>
            <a:ext cx="2209800" cy="1441640"/>
            <a:chOff x="35859" y="45381"/>
            <a:chExt cx="2823885" cy="1981202"/>
          </a:xfrm>
        </p:grpSpPr>
        <p:sp>
          <p:nvSpPr>
            <p:cNvPr id="63" name="Rectangle 62">
              <a:extLst>
                <a:ext uri="{FF2B5EF4-FFF2-40B4-BE49-F238E27FC236}">
                  <a16:creationId xmlns:a16="http://schemas.microsoft.com/office/drawing/2014/main" id="{DBE88B00-0C8E-46B0-A309-27103239FD28}"/>
                </a:ext>
              </a:extLst>
            </p:cNvPr>
            <p:cNvSpPr/>
            <p:nvPr/>
          </p:nvSpPr>
          <p:spPr>
            <a:xfrm>
              <a:off x="472889" y="468965"/>
              <a:ext cx="1949825" cy="1129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b="1" dirty="0"/>
                <a:t>MVC</a:t>
              </a:r>
              <a:endParaRPr lang="en-US" b="1" dirty="0"/>
            </a:p>
          </p:txBody>
        </p:sp>
        <p:sp>
          <p:nvSpPr>
            <p:cNvPr id="64" name="Rectangle 63">
              <a:extLst>
                <a:ext uri="{FF2B5EF4-FFF2-40B4-BE49-F238E27FC236}">
                  <a16:creationId xmlns:a16="http://schemas.microsoft.com/office/drawing/2014/main" id="{5ECEA997-7D1B-4E39-BA78-A921BAC08A2A}"/>
                </a:ext>
              </a:extLst>
            </p:cNvPr>
            <p:cNvSpPr/>
            <p:nvPr/>
          </p:nvSpPr>
          <p:spPr>
            <a:xfrm>
              <a:off x="650676" y="1088746"/>
              <a:ext cx="135367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Control</a:t>
              </a:r>
            </a:p>
          </p:txBody>
        </p:sp>
        <p:sp>
          <p:nvSpPr>
            <p:cNvPr id="65" name="Rectangle 64">
              <a:extLst>
                <a:ext uri="{FF2B5EF4-FFF2-40B4-BE49-F238E27FC236}">
                  <a16:creationId xmlns:a16="http://schemas.microsoft.com/office/drawing/2014/main" id="{AA7B0B7D-11B3-403C-9CD0-AD8CD7D734E8}"/>
                </a:ext>
              </a:extLst>
            </p:cNvPr>
            <p:cNvSpPr/>
            <p:nvPr/>
          </p:nvSpPr>
          <p:spPr>
            <a:xfrm rot="5400000">
              <a:off x="-741830" y="823070"/>
              <a:ext cx="198120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66" name="Rectangle 65">
              <a:extLst>
                <a:ext uri="{FF2B5EF4-FFF2-40B4-BE49-F238E27FC236}">
                  <a16:creationId xmlns:a16="http://schemas.microsoft.com/office/drawing/2014/main" id="{182488CD-3AD2-44D5-B146-55B66A7CCA97}"/>
                </a:ext>
              </a:extLst>
            </p:cNvPr>
            <p:cNvSpPr/>
            <p:nvPr/>
          </p:nvSpPr>
          <p:spPr>
            <a:xfrm>
              <a:off x="1503814" y="550103"/>
              <a:ext cx="1116107"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sz="1600" dirty="0"/>
                <a:t>Models</a:t>
              </a:r>
              <a:endParaRPr lang="en-US" dirty="0"/>
            </a:p>
          </p:txBody>
        </p:sp>
        <p:sp>
          <p:nvSpPr>
            <p:cNvPr id="67" name="Rectangle 66">
              <a:extLst>
                <a:ext uri="{FF2B5EF4-FFF2-40B4-BE49-F238E27FC236}">
                  <a16:creationId xmlns:a16="http://schemas.microsoft.com/office/drawing/2014/main" id="{E515FEEE-F644-4B85-847B-EEADCD470D3F}"/>
                </a:ext>
              </a:extLst>
            </p:cNvPr>
            <p:cNvSpPr/>
            <p:nvPr/>
          </p:nvSpPr>
          <p:spPr>
            <a:xfrm rot="16200000">
              <a:off x="1656231" y="823070"/>
              <a:ext cx="198120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68" name="Rectangle 67">
              <a:extLst>
                <a:ext uri="{FF2B5EF4-FFF2-40B4-BE49-F238E27FC236}">
                  <a16:creationId xmlns:a16="http://schemas.microsoft.com/office/drawing/2014/main" id="{A90F2D33-C600-44CF-8AD4-06A727201C0D}"/>
                </a:ext>
              </a:extLst>
            </p:cNvPr>
            <p:cNvSpPr/>
            <p:nvPr/>
          </p:nvSpPr>
          <p:spPr>
            <a:xfrm>
              <a:off x="461682" y="1600759"/>
              <a:ext cx="1961031"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69" name="Rectangle 68">
              <a:extLst>
                <a:ext uri="{FF2B5EF4-FFF2-40B4-BE49-F238E27FC236}">
                  <a16:creationId xmlns:a16="http://schemas.microsoft.com/office/drawing/2014/main" id="{50D31108-776E-424C-A92F-37F728249132}"/>
                </a:ext>
              </a:extLst>
            </p:cNvPr>
            <p:cNvSpPr/>
            <p:nvPr/>
          </p:nvSpPr>
          <p:spPr>
            <a:xfrm>
              <a:off x="472888" y="45381"/>
              <a:ext cx="1961031"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grpSp>
    </p:spTree>
    <p:extLst>
      <p:ext uri="{BB962C8B-B14F-4D97-AF65-F5344CB8AC3E}">
        <p14:creationId xmlns:p14="http://schemas.microsoft.com/office/powerpoint/2010/main" val="40564203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Architectures</a:t>
            </a:r>
          </a:p>
        </p:txBody>
      </p:sp>
      <p:sp>
        <p:nvSpPr>
          <p:cNvPr id="3" name="Text Placeholder 2"/>
          <p:cNvSpPr>
            <a:spLocks noGrp="1"/>
          </p:cNvSpPr>
          <p:nvPr>
            <p:ph type="body" idx="1"/>
          </p:nvPr>
        </p:nvSpPr>
        <p:spPr/>
        <p:txBody>
          <a:bodyPr/>
          <a:lstStyle/>
          <a:p>
            <a:r>
              <a:rPr lang="en-US" dirty="0"/>
              <a:t>Client -Server</a:t>
            </a:r>
          </a:p>
        </p:txBody>
      </p:sp>
      <p:pic>
        <p:nvPicPr>
          <p:cNvPr id="9" name="Content Placeholder 8"/>
          <p:cNvPicPr>
            <a:picLocks noGrp="1" noChangeAspect="1"/>
          </p:cNvPicPr>
          <p:nvPr>
            <p:ph sz="half" idx="2"/>
          </p:nvPr>
        </p:nvPicPr>
        <p:blipFill>
          <a:blip r:embed="rId2"/>
          <a:stretch>
            <a:fillRect/>
          </a:stretch>
        </p:blipFill>
        <p:spPr>
          <a:xfrm>
            <a:off x="1097076" y="2583104"/>
            <a:ext cx="4937963" cy="3285990"/>
          </a:xfrm>
          <a:prstGeom prst="rect">
            <a:avLst/>
          </a:prstGeom>
        </p:spPr>
      </p:pic>
      <p:sp>
        <p:nvSpPr>
          <p:cNvPr id="5" name="Text Placeholder 4"/>
          <p:cNvSpPr>
            <a:spLocks noGrp="1"/>
          </p:cNvSpPr>
          <p:nvPr>
            <p:ph type="body" sz="quarter" idx="3"/>
          </p:nvPr>
        </p:nvSpPr>
        <p:spPr/>
        <p:txBody>
          <a:bodyPr/>
          <a:lstStyle/>
          <a:p>
            <a:r>
              <a:rPr lang="en-US" dirty="0"/>
              <a:t>Tier</a:t>
            </a:r>
          </a:p>
        </p:txBody>
      </p:sp>
      <p:pic>
        <p:nvPicPr>
          <p:cNvPr id="11" name="Content Placeholder 10"/>
          <p:cNvPicPr>
            <a:picLocks noGrp="1" noChangeAspect="1"/>
          </p:cNvPicPr>
          <p:nvPr>
            <p:ph sz="quarter" idx="4"/>
          </p:nvPr>
        </p:nvPicPr>
        <p:blipFill>
          <a:blip r:embed="rId3"/>
          <a:stretch>
            <a:fillRect/>
          </a:stretch>
        </p:blipFill>
        <p:spPr>
          <a:xfrm>
            <a:off x="6267622" y="2582334"/>
            <a:ext cx="5219017" cy="3063723"/>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3966" y="0"/>
            <a:ext cx="3796597" cy="2386940"/>
          </a:xfrm>
          <a:prstGeom prst="rect">
            <a:avLst/>
          </a:prstGeom>
        </p:spPr>
      </p:pic>
      <p:grpSp>
        <p:nvGrpSpPr>
          <p:cNvPr id="8" name="Group 7">
            <a:extLst>
              <a:ext uri="{FF2B5EF4-FFF2-40B4-BE49-F238E27FC236}">
                <a16:creationId xmlns:a16="http://schemas.microsoft.com/office/drawing/2014/main" id="{9AF780DC-498D-41C1-9BA0-E9D8F4DDEA4D}"/>
              </a:ext>
            </a:extLst>
          </p:cNvPr>
          <p:cNvGrpSpPr/>
          <p:nvPr/>
        </p:nvGrpSpPr>
        <p:grpSpPr>
          <a:xfrm>
            <a:off x="6035039" y="-16392"/>
            <a:ext cx="2209800" cy="1441640"/>
            <a:chOff x="35859" y="45381"/>
            <a:chExt cx="2823885" cy="1981202"/>
          </a:xfrm>
        </p:grpSpPr>
        <p:sp>
          <p:nvSpPr>
            <p:cNvPr id="10" name="Rectangle 9">
              <a:extLst>
                <a:ext uri="{FF2B5EF4-FFF2-40B4-BE49-F238E27FC236}">
                  <a16:creationId xmlns:a16="http://schemas.microsoft.com/office/drawing/2014/main" id="{0D3FC23F-78B9-48B9-B9DF-B7CF222D25A1}"/>
                </a:ext>
              </a:extLst>
            </p:cNvPr>
            <p:cNvSpPr/>
            <p:nvPr/>
          </p:nvSpPr>
          <p:spPr>
            <a:xfrm>
              <a:off x="472889" y="468965"/>
              <a:ext cx="1949825" cy="1129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b="1" dirty="0"/>
                <a:t>MVC</a:t>
              </a:r>
              <a:endParaRPr lang="en-US" b="1" dirty="0"/>
            </a:p>
          </p:txBody>
        </p:sp>
        <p:sp>
          <p:nvSpPr>
            <p:cNvPr id="13" name="Rectangle 12">
              <a:extLst>
                <a:ext uri="{FF2B5EF4-FFF2-40B4-BE49-F238E27FC236}">
                  <a16:creationId xmlns:a16="http://schemas.microsoft.com/office/drawing/2014/main" id="{573643C8-D138-4229-B4BE-5264705C82FB}"/>
                </a:ext>
              </a:extLst>
            </p:cNvPr>
            <p:cNvSpPr/>
            <p:nvPr/>
          </p:nvSpPr>
          <p:spPr>
            <a:xfrm>
              <a:off x="650676" y="1088746"/>
              <a:ext cx="135367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Control</a:t>
              </a:r>
            </a:p>
          </p:txBody>
        </p:sp>
        <p:sp>
          <p:nvSpPr>
            <p:cNvPr id="14" name="Rectangle 13">
              <a:extLst>
                <a:ext uri="{FF2B5EF4-FFF2-40B4-BE49-F238E27FC236}">
                  <a16:creationId xmlns:a16="http://schemas.microsoft.com/office/drawing/2014/main" id="{B0BDB8B4-1FDA-4740-A466-6B015D7889CD}"/>
                </a:ext>
              </a:extLst>
            </p:cNvPr>
            <p:cNvSpPr/>
            <p:nvPr/>
          </p:nvSpPr>
          <p:spPr>
            <a:xfrm rot="5400000">
              <a:off x="-741830" y="823070"/>
              <a:ext cx="198120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15" name="Rectangle 14">
              <a:extLst>
                <a:ext uri="{FF2B5EF4-FFF2-40B4-BE49-F238E27FC236}">
                  <a16:creationId xmlns:a16="http://schemas.microsoft.com/office/drawing/2014/main" id="{8B276FA1-6223-40EC-AE6E-84A5C22F1418}"/>
                </a:ext>
              </a:extLst>
            </p:cNvPr>
            <p:cNvSpPr/>
            <p:nvPr/>
          </p:nvSpPr>
          <p:spPr>
            <a:xfrm>
              <a:off x="1503814" y="550103"/>
              <a:ext cx="1116107"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sz="1600" dirty="0"/>
                <a:t>Models</a:t>
              </a:r>
              <a:endParaRPr lang="en-US" dirty="0"/>
            </a:p>
          </p:txBody>
        </p:sp>
        <p:sp>
          <p:nvSpPr>
            <p:cNvPr id="16" name="Rectangle 15">
              <a:extLst>
                <a:ext uri="{FF2B5EF4-FFF2-40B4-BE49-F238E27FC236}">
                  <a16:creationId xmlns:a16="http://schemas.microsoft.com/office/drawing/2014/main" id="{0A00A743-80A4-4B02-8B83-39B5B1419A7A}"/>
                </a:ext>
              </a:extLst>
            </p:cNvPr>
            <p:cNvSpPr/>
            <p:nvPr/>
          </p:nvSpPr>
          <p:spPr>
            <a:xfrm rot="16200000">
              <a:off x="1656231" y="823070"/>
              <a:ext cx="198120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17" name="Rectangle 16">
              <a:extLst>
                <a:ext uri="{FF2B5EF4-FFF2-40B4-BE49-F238E27FC236}">
                  <a16:creationId xmlns:a16="http://schemas.microsoft.com/office/drawing/2014/main" id="{94EBDDF7-480C-4335-83CF-26C1C5973DC7}"/>
                </a:ext>
              </a:extLst>
            </p:cNvPr>
            <p:cNvSpPr/>
            <p:nvPr/>
          </p:nvSpPr>
          <p:spPr>
            <a:xfrm>
              <a:off x="461682" y="1600759"/>
              <a:ext cx="1961031"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18" name="Rectangle 17">
              <a:extLst>
                <a:ext uri="{FF2B5EF4-FFF2-40B4-BE49-F238E27FC236}">
                  <a16:creationId xmlns:a16="http://schemas.microsoft.com/office/drawing/2014/main" id="{09063B7E-8F36-4693-ABCC-1B15B4AF1036}"/>
                </a:ext>
              </a:extLst>
            </p:cNvPr>
            <p:cNvSpPr/>
            <p:nvPr/>
          </p:nvSpPr>
          <p:spPr>
            <a:xfrm>
              <a:off x="472888" y="45381"/>
              <a:ext cx="1961031"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grpSp>
    </p:spTree>
    <p:extLst>
      <p:ext uri="{BB962C8B-B14F-4D97-AF65-F5344CB8AC3E}">
        <p14:creationId xmlns:p14="http://schemas.microsoft.com/office/powerpoint/2010/main" val="6112410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Architectures</a:t>
            </a:r>
          </a:p>
        </p:txBody>
      </p:sp>
      <p:sp>
        <p:nvSpPr>
          <p:cNvPr id="3" name="Text Placeholder 2"/>
          <p:cNvSpPr>
            <a:spLocks noGrp="1"/>
          </p:cNvSpPr>
          <p:nvPr>
            <p:ph type="body" idx="1"/>
          </p:nvPr>
        </p:nvSpPr>
        <p:spPr/>
        <p:txBody>
          <a:bodyPr/>
          <a:lstStyle/>
          <a:p>
            <a:r>
              <a:rPr lang="en-US" dirty="0"/>
              <a:t>REST</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375569" y="2582863"/>
            <a:ext cx="4381500" cy="3286125"/>
          </a:xfrm>
        </p:spPr>
      </p:pic>
      <p:sp>
        <p:nvSpPr>
          <p:cNvPr id="5" name="Text Placeholder 4"/>
          <p:cNvSpPr>
            <a:spLocks noGrp="1"/>
          </p:cNvSpPr>
          <p:nvPr>
            <p:ph type="body" sz="quarter" idx="3"/>
          </p:nvPr>
        </p:nvSpPr>
        <p:spPr/>
        <p:txBody>
          <a:bodyPr/>
          <a:lstStyle/>
          <a:p>
            <a:endParaRPr lang="en-US"/>
          </a:p>
        </p:txBody>
      </p:sp>
      <p:pic>
        <p:nvPicPr>
          <p:cNvPr id="8" name="Content Placeholder 7"/>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218238" y="2855219"/>
            <a:ext cx="4937125" cy="2741412"/>
          </a:xfrm>
        </p:spPr>
      </p:pic>
      <p:grpSp>
        <p:nvGrpSpPr>
          <p:cNvPr id="9" name="Group 8">
            <a:extLst>
              <a:ext uri="{FF2B5EF4-FFF2-40B4-BE49-F238E27FC236}">
                <a16:creationId xmlns:a16="http://schemas.microsoft.com/office/drawing/2014/main" id="{EB43C831-BE44-A343-851B-2A94A19DDF07}"/>
              </a:ext>
            </a:extLst>
          </p:cNvPr>
          <p:cNvGrpSpPr/>
          <p:nvPr/>
        </p:nvGrpSpPr>
        <p:grpSpPr>
          <a:xfrm>
            <a:off x="9982200" y="0"/>
            <a:ext cx="2209800" cy="1441640"/>
            <a:chOff x="35859" y="45381"/>
            <a:chExt cx="2823885" cy="1981202"/>
          </a:xfrm>
        </p:grpSpPr>
        <p:sp>
          <p:nvSpPr>
            <p:cNvPr id="10" name="Rectangle 9">
              <a:extLst>
                <a:ext uri="{FF2B5EF4-FFF2-40B4-BE49-F238E27FC236}">
                  <a16:creationId xmlns:a16="http://schemas.microsoft.com/office/drawing/2014/main" id="{EBC7684A-7004-C543-BB6C-29C5D45C1134}"/>
                </a:ext>
              </a:extLst>
            </p:cNvPr>
            <p:cNvSpPr/>
            <p:nvPr/>
          </p:nvSpPr>
          <p:spPr>
            <a:xfrm>
              <a:off x="472889" y="468965"/>
              <a:ext cx="1949825" cy="1129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b="1" dirty="0"/>
                <a:t>MVC</a:t>
              </a:r>
              <a:endParaRPr lang="en-US" b="1" dirty="0"/>
            </a:p>
          </p:txBody>
        </p:sp>
        <p:sp>
          <p:nvSpPr>
            <p:cNvPr id="11" name="Rectangle 10">
              <a:extLst>
                <a:ext uri="{FF2B5EF4-FFF2-40B4-BE49-F238E27FC236}">
                  <a16:creationId xmlns:a16="http://schemas.microsoft.com/office/drawing/2014/main" id="{1E8D9437-45AE-D147-9879-0C0BBDEBB84C}"/>
                </a:ext>
              </a:extLst>
            </p:cNvPr>
            <p:cNvSpPr/>
            <p:nvPr/>
          </p:nvSpPr>
          <p:spPr>
            <a:xfrm>
              <a:off x="650676" y="1088746"/>
              <a:ext cx="135367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Control</a:t>
              </a:r>
            </a:p>
          </p:txBody>
        </p:sp>
        <p:sp>
          <p:nvSpPr>
            <p:cNvPr id="12" name="Rectangle 11">
              <a:extLst>
                <a:ext uri="{FF2B5EF4-FFF2-40B4-BE49-F238E27FC236}">
                  <a16:creationId xmlns:a16="http://schemas.microsoft.com/office/drawing/2014/main" id="{0461CA7B-F1A1-3F49-84BB-D948D72EE005}"/>
                </a:ext>
              </a:extLst>
            </p:cNvPr>
            <p:cNvSpPr/>
            <p:nvPr/>
          </p:nvSpPr>
          <p:spPr>
            <a:xfrm rot="5400000">
              <a:off x="-741830" y="823070"/>
              <a:ext cx="198120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13" name="Rectangle 12">
              <a:extLst>
                <a:ext uri="{FF2B5EF4-FFF2-40B4-BE49-F238E27FC236}">
                  <a16:creationId xmlns:a16="http://schemas.microsoft.com/office/drawing/2014/main" id="{BF482928-A14B-DC45-9A9A-F01AA7C77A53}"/>
                </a:ext>
              </a:extLst>
            </p:cNvPr>
            <p:cNvSpPr/>
            <p:nvPr/>
          </p:nvSpPr>
          <p:spPr>
            <a:xfrm>
              <a:off x="1503814" y="550103"/>
              <a:ext cx="1116107"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sz="1600" dirty="0"/>
                <a:t>Models</a:t>
              </a:r>
              <a:endParaRPr lang="en-US" dirty="0"/>
            </a:p>
          </p:txBody>
        </p:sp>
        <p:sp>
          <p:nvSpPr>
            <p:cNvPr id="14" name="Rectangle 13">
              <a:extLst>
                <a:ext uri="{FF2B5EF4-FFF2-40B4-BE49-F238E27FC236}">
                  <a16:creationId xmlns:a16="http://schemas.microsoft.com/office/drawing/2014/main" id="{9C7B4FB7-6E77-D74D-939A-9E1FC9C1A61A}"/>
                </a:ext>
              </a:extLst>
            </p:cNvPr>
            <p:cNvSpPr/>
            <p:nvPr/>
          </p:nvSpPr>
          <p:spPr>
            <a:xfrm rot="16200000">
              <a:off x="1656231" y="823070"/>
              <a:ext cx="198120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15" name="Rectangle 14">
              <a:extLst>
                <a:ext uri="{FF2B5EF4-FFF2-40B4-BE49-F238E27FC236}">
                  <a16:creationId xmlns:a16="http://schemas.microsoft.com/office/drawing/2014/main" id="{C2FFEF61-9AD9-6944-A8D5-B74AA6E606C2}"/>
                </a:ext>
              </a:extLst>
            </p:cNvPr>
            <p:cNvSpPr/>
            <p:nvPr/>
          </p:nvSpPr>
          <p:spPr>
            <a:xfrm>
              <a:off x="461682" y="1600759"/>
              <a:ext cx="1961031"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16" name="Rectangle 15">
              <a:extLst>
                <a:ext uri="{FF2B5EF4-FFF2-40B4-BE49-F238E27FC236}">
                  <a16:creationId xmlns:a16="http://schemas.microsoft.com/office/drawing/2014/main" id="{C95AA313-E45E-E746-9B1D-41595E5C0145}"/>
                </a:ext>
              </a:extLst>
            </p:cNvPr>
            <p:cNvSpPr/>
            <p:nvPr/>
          </p:nvSpPr>
          <p:spPr>
            <a:xfrm>
              <a:off x="472888" y="45381"/>
              <a:ext cx="1961031"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grpSp>
    </p:spTree>
    <p:extLst>
      <p:ext uri="{BB962C8B-B14F-4D97-AF65-F5344CB8AC3E}">
        <p14:creationId xmlns:p14="http://schemas.microsoft.com/office/powerpoint/2010/main" val="4816896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Architectures (Interfaces)</a:t>
            </a:r>
          </a:p>
        </p:txBody>
      </p:sp>
      <p:sp>
        <p:nvSpPr>
          <p:cNvPr id="3" name="Text Placeholder 2"/>
          <p:cNvSpPr>
            <a:spLocks noGrp="1"/>
          </p:cNvSpPr>
          <p:nvPr>
            <p:ph type="body" idx="1"/>
          </p:nvPr>
        </p:nvSpPr>
        <p:spPr/>
        <p:txBody>
          <a:bodyPr/>
          <a:lstStyle/>
          <a:p>
            <a:r>
              <a:rPr lang="en-US" dirty="0"/>
              <a:t>Component</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08157" y="2788277"/>
            <a:ext cx="6304157" cy="3118184"/>
          </a:xfrm>
          <a:prstGeom prst="rect">
            <a:avLst/>
          </a:prstGeom>
        </p:spPr>
      </p:pic>
      <p:sp>
        <p:nvSpPr>
          <p:cNvPr id="5" name="Text Placeholder 4"/>
          <p:cNvSpPr>
            <a:spLocks noGrp="1"/>
          </p:cNvSpPr>
          <p:nvPr>
            <p:ph type="body" sz="quarter" idx="3"/>
          </p:nvPr>
        </p:nvSpPr>
        <p:spPr/>
        <p:txBody>
          <a:bodyPr/>
          <a:lstStyle/>
          <a:p>
            <a:r>
              <a:rPr lang="en-US" dirty="0"/>
              <a:t>Data</a:t>
            </a:r>
          </a:p>
        </p:txBody>
      </p:sp>
      <p:pic>
        <p:nvPicPr>
          <p:cNvPr id="11" name="Content Placeholder 10"/>
          <p:cNvPicPr>
            <a:picLocks noGrp="1" noChangeAspect="1"/>
          </p:cNvPicPr>
          <p:nvPr>
            <p:ph sz="quarter" idx="4"/>
          </p:nvPr>
        </p:nvPicPr>
        <p:blipFill>
          <a:blip r:embed="rId3"/>
          <a:stretch>
            <a:fillRect/>
          </a:stretch>
        </p:blipFill>
        <p:spPr>
          <a:xfrm>
            <a:off x="6172200" y="2710573"/>
            <a:ext cx="5183188" cy="3273592"/>
          </a:xfrm>
          <a:prstGeom prst="rect">
            <a:avLst/>
          </a:prstGeom>
        </p:spPr>
      </p:pic>
      <p:grpSp>
        <p:nvGrpSpPr>
          <p:cNvPr id="8" name="Group 7">
            <a:extLst>
              <a:ext uri="{FF2B5EF4-FFF2-40B4-BE49-F238E27FC236}">
                <a16:creationId xmlns:a16="http://schemas.microsoft.com/office/drawing/2014/main" id="{51D464AE-A8FF-46BE-8B71-619D1B3761CD}"/>
              </a:ext>
            </a:extLst>
          </p:cNvPr>
          <p:cNvGrpSpPr/>
          <p:nvPr/>
        </p:nvGrpSpPr>
        <p:grpSpPr>
          <a:xfrm>
            <a:off x="9982200" y="0"/>
            <a:ext cx="2209800" cy="1441640"/>
            <a:chOff x="35859" y="45381"/>
            <a:chExt cx="2823885" cy="1981202"/>
          </a:xfrm>
        </p:grpSpPr>
        <p:sp>
          <p:nvSpPr>
            <p:cNvPr id="9" name="Rectangle 8">
              <a:extLst>
                <a:ext uri="{FF2B5EF4-FFF2-40B4-BE49-F238E27FC236}">
                  <a16:creationId xmlns:a16="http://schemas.microsoft.com/office/drawing/2014/main" id="{858CB4F9-7661-4D51-9255-0FCDF0484647}"/>
                </a:ext>
              </a:extLst>
            </p:cNvPr>
            <p:cNvSpPr/>
            <p:nvPr/>
          </p:nvSpPr>
          <p:spPr>
            <a:xfrm>
              <a:off x="472889" y="468965"/>
              <a:ext cx="1949825" cy="1129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b="1" dirty="0"/>
                <a:t>MVC</a:t>
              </a:r>
              <a:endParaRPr lang="en-US" b="1" dirty="0"/>
            </a:p>
          </p:txBody>
        </p:sp>
        <p:sp>
          <p:nvSpPr>
            <p:cNvPr id="10" name="Rectangle 9">
              <a:extLst>
                <a:ext uri="{FF2B5EF4-FFF2-40B4-BE49-F238E27FC236}">
                  <a16:creationId xmlns:a16="http://schemas.microsoft.com/office/drawing/2014/main" id="{025E92E2-5AC6-4836-AFA8-608573EC572B}"/>
                </a:ext>
              </a:extLst>
            </p:cNvPr>
            <p:cNvSpPr/>
            <p:nvPr/>
          </p:nvSpPr>
          <p:spPr>
            <a:xfrm>
              <a:off x="650676" y="1088746"/>
              <a:ext cx="135367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Control</a:t>
              </a:r>
            </a:p>
          </p:txBody>
        </p:sp>
        <p:sp>
          <p:nvSpPr>
            <p:cNvPr id="12" name="Rectangle 11">
              <a:extLst>
                <a:ext uri="{FF2B5EF4-FFF2-40B4-BE49-F238E27FC236}">
                  <a16:creationId xmlns:a16="http://schemas.microsoft.com/office/drawing/2014/main" id="{E6B3F29A-CB06-438B-9375-BF25B9AE9F9E}"/>
                </a:ext>
              </a:extLst>
            </p:cNvPr>
            <p:cNvSpPr/>
            <p:nvPr/>
          </p:nvSpPr>
          <p:spPr>
            <a:xfrm rot="5400000">
              <a:off x="-741830" y="823070"/>
              <a:ext cx="198120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13" name="Rectangle 12">
              <a:extLst>
                <a:ext uri="{FF2B5EF4-FFF2-40B4-BE49-F238E27FC236}">
                  <a16:creationId xmlns:a16="http://schemas.microsoft.com/office/drawing/2014/main" id="{D738FC27-749C-4384-82E1-4E882CDA7446}"/>
                </a:ext>
              </a:extLst>
            </p:cNvPr>
            <p:cNvSpPr/>
            <p:nvPr/>
          </p:nvSpPr>
          <p:spPr>
            <a:xfrm>
              <a:off x="1503814" y="550103"/>
              <a:ext cx="1116107"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sz="1600" dirty="0"/>
                <a:t>Models</a:t>
              </a:r>
              <a:endParaRPr lang="en-US" dirty="0"/>
            </a:p>
          </p:txBody>
        </p:sp>
        <p:sp>
          <p:nvSpPr>
            <p:cNvPr id="14" name="Rectangle 13">
              <a:extLst>
                <a:ext uri="{FF2B5EF4-FFF2-40B4-BE49-F238E27FC236}">
                  <a16:creationId xmlns:a16="http://schemas.microsoft.com/office/drawing/2014/main" id="{5DDB26F3-F8E1-4751-9E86-BAA9AA4AB492}"/>
                </a:ext>
              </a:extLst>
            </p:cNvPr>
            <p:cNvSpPr/>
            <p:nvPr/>
          </p:nvSpPr>
          <p:spPr>
            <a:xfrm rot="16200000">
              <a:off x="1656231" y="823070"/>
              <a:ext cx="198120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15" name="Rectangle 14">
              <a:extLst>
                <a:ext uri="{FF2B5EF4-FFF2-40B4-BE49-F238E27FC236}">
                  <a16:creationId xmlns:a16="http://schemas.microsoft.com/office/drawing/2014/main" id="{EC334B34-E711-4F29-AA85-14EEF4512D1A}"/>
                </a:ext>
              </a:extLst>
            </p:cNvPr>
            <p:cNvSpPr/>
            <p:nvPr/>
          </p:nvSpPr>
          <p:spPr>
            <a:xfrm>
              <a:off x="461682" y="1600759"/>
              <a:ext cx="1961031"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16" name="Rectangle 15">
              <a:extLst>
                <a:ext uri="{FF2B5EF4-FFF2-40B4-BE49-F238E27FC236}">
                  <a16:creationId xmlns:a16="http://schemas.microsoft.com/office/drawing/2014/main" id="{3DDD7AA6-3395-4436-BCE7-10ACA7DA4E1F}"/>
                </a:ext>
              </a:extLst>
            </p:cNvPr>
            <p:cNvSpPr/>
            <p:nvPr/>
          </p:nvSpPr>
          <p:spPr>
            <a:xfrm>
              <a:off x="472888" y="45381"/>
              <a:ext cx="1961031"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grpSp>
    </p:spTree>
    <p:extLst>
      <p:ext uri="{BB962C8B-B14F-4D97-AF65-F5344CB8AC3E}">
        <p14:creationId xmlns:p14="http://schemas.microsoft.com/office/powerpoint/2010/main" val="358497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6EEF2-5627-4967-BEE3-84C020377053}"/>
              </a:ext>
            </a:extLst>
          </p:cNvPr>
          <p:cNvSpPr>
            <a:spLocks noGrp="1"/>
          </p:cNvSpPr>
          <p:nvPr>
            <p:ph type="title"/>
          </p:nvPr>
        </p:nvSpPr>
        <p:spPr/>
        <p:txBody>
          <a:bodyPr/>
          <a:lstStyle/>
          <a:p>
            <a:r>
              <a:rPr lang="en-US" dirty="0"/>
              <a:t>Topics</a:t>
            </a:r>
          </a:p>
        </p:txBody>
      </p:sp>
      <p:sp>
        <p:nvSpPr>
          <p:cNvPr id="3" name="Content Placeholder 2">
            <a:extLst>
              <a:ext uri="{FF2B5EF4-FFF2-40B4-BE49-F238E27FC236}">
                <a16:creationId xmlns:a16="http://schemas.microsoft.com/office/drawing/2014/main" id="{75039E1A-5C58-4C01-A988-B12A83B12E5B}"/>
              </a:ext>
            </a:extLst>
          </p:cNvPr>
          <p:cNvSpPr>
            <a:spLocks noGrp="1"/>
          </p:cNvSpPr>
          <p:nvPr>
            <p:ph sz="half" idx="1"/>
          </p:nvPr>
        </p:nvSpPr>
        <p:spPr/>
        <p:txBody>
          <a:bodyPr>
            <a:normAutofit fontScale="85000" lnSpcReduction="20000"/>
          </a:bodyPr>
          <a:lstStyle/>
          <a:p>
            <a:r>
              <a:rPr lang="en-US" dirty="0"/>
              <a:t>Concept of Operations</a:t>
            </a:r>
          </a:p>
          <a:p>
            <a:pPr lvl="1"/>
            <a:r>
              <a:rPr lang="en-US" dirty="0"/>
              <a:t>Concept</a:t>
            </a:r>
          </a:p>
          <a:p>
            <a:pPr lvl="1"/>
            <a:r>
              <a:rPr lang="en-US" dirty="0"/>
              <a:t>SW Objectives</a:t>
            </a:r>
          </a:p>
          <a:p>
            <a:pPr lvl="1"/>
            <a:r>
              <a:rPr lang="en-US" dirty="0"/>
              <a:t>Risk</a:t>
            </a:r>
          </a:p>
          <a:p>
            <a:r>
              <a:rPr lang="en-US" dirty="0"/>
              <a:t>Requirements</a:t>
            </a:r>
          </a:p>
          <a:p>
            <a:pPr lvl="1"/>
            <a:r>
              <a:rPr lang="en-US" dirty="0"/>
              <a:t>System Requirements</a:t>
            </a:r>
          </a:p>
          <a:p>
            <a:pPr lvl="1"/>
            <a:r>
              <a:rPr lang="en-US" dirty="0"/>
              <a:t>Software Requirements</a:t>
            </a:r>
          </a:p>
          <a:p>
            <a:pPr lvl="1"/>
            <a:r>
              <a:rPr lang="en-US" dirty="0"/>
              <a:t>Architecture</a:t>
            </a:r>
          </a:p>
          <a:p>
            <a:pPr lvl="1"/>
            <a:r>
              <a:rPr lang="en-US" dirty="0"/>
              <a:t>Validation</a:t>
            </a:r>
          </a:p>
          <a:p>
            <a:r>
              <a:rPr lang="en-US" dirty="0"/>
              <a:t>Design</a:t>
            </a:r>
          </a:p>
          <a:p>
            <a:pPr lvl="1"/>
            <a:r>
              <a:rPr lang="en-US" dirty="0"/>
              <a:t>Analysis</a:t>
            </a:r>
          </a:p>
          <a:p>
            <a:pPr lvl="1"/>
            <a:r>
              <a:rPr lang="en-US" dirty="0"/>
              <a:t>Program Design</a:t>
            </a:r>
          </a:p>
          <a:p>
            <a:pPr lvl="1"/>
            <a:r>
              <a:rPr lang="en-US" dirty="0"/>
              <a:t>Prototyping</a:t>
            </a:r>
          </a:p>
          <a:p>
            <a:pPr lvl="1"/>
            <a:r>
              <a:rPr lang="en-US" dirty="0"/>
              <a:t>Product Validation and </a:t>
            </a:r>
            <a:r>
              <a:rPr lang="en-US" dirty="0" err="1"/>
              <a:t>Verificaton</a:t>
            </a:r>
            <a:endParaRPr lang="en-US" dirty="0"/>
          </a:p>
        </p:txBody>
      </p:sp>
      <p:sp>
        <p:nvSpPr>
          <p:cNvPr id="4" name="Content Placeholder 3">
            <a:extLst>
              <a:ext uri="{FF2B5EF4-FFF2-40B4-BE49-F238E27FC236}">
                <a16:creationId xmlns:a16="http://schemas.microsoft.com/office/drawing/2014/main" id="{581F9B3C-F721-4154-B53B-2E25B84FB6F8}"/>
              </a:ext>
            </a:extLst>
          </p:cNvPr>
          <p:cNvSpPr>
            <a:spLocks noGrp="1"/>
          </p:cNvSpPr>
          <p:nvPr>
            <p:ph sz="half" idx="2"/>
          </p:nvPr>
        </p:nvSpPr>
        <p:spPr/>
        <p:txBody>
          <a:bodyPr>
            <a:normAutofit fontScale="85000" lnSpcReduction="20000"/>
          </a:bodyPr>
          <a:lstStyle/>
          <a:p>
            <a:r>
              <a:rPr lang="en-US" dirty="0"/>
              <a:t>Implementation</a:t>
            </a:r>
          </a:p>
          <a:p>
            <a:pPr lvl="1"/>
            <a:r>
              <a:rPr lang="en-US" dirty="0"/>
              <a:t>Coding/Implementation</a:t>
            </a:r>
          </a:p>
          <a:p>
            <a:pPr lvl="1"/>
            <a:r>
              <a:rPr lang="en-US" dirty="0"/>
              <a:t>Build</a:t>
            </a:r>
          </a:p>
          <a:p>
            <a:r>
              <a:rPr lang="en-US" dirty="0"/>
              <a:t>Testing</a:t>
            </a:r>
          </a:p>
          <a:p>
            <a:pPr lvl="1"/>
            <a:r>
              <a:rPr lang="en-US" dirty="0"/>
              <a:t>Unit</a:t>
            </a:r>
          </a:p>
          <a:p>
            <a:pPr lvl="1"/>
            <a:r>
              <a:rPr lang="en-US" dirty="0"/>
              <a:t>Simulations/Simulators</a:t>
            </a:r>
          </a:p>
          <a:p>
            <a:pPr lvl="1"/>
            <a:r>
              <a:rPr lang="en-US" dirty="0"/>
              <a:t>Integration, System, and Acceptance</a:t>
            </a:r>
          </a:p>
          <a:p>
            <a:r>
              <a:rPr lang="en-US" dirty="0"/>
              <a:t>Deployment</a:t>
            </a:r>
          </a:p>
          <a:p>
            <a:pPr lvl="1"/>
            <a:r>
              <a:rPr lang="en-US" dirty="0"/>
              <a:t>Control</a:t>
            </a:r>
          </a:p>
          <a:p>
            <a:pPr lvl="1"/>
            <a:r>
              <a:rPr lang="en-US" dirty="0"/>
              <a:t>Version Release</a:t>
            </a:r>
          </a:p>
        </p:txBody>
      </p:sp>
    </p:spTree>
    <p:extLst>
      <p:ext uri="{BB962C8B-B14F-4D97-AF65-F5344CB8AC3E}">
        <p14:creationId xmlns:p14="http://schemas.microsoft.com/office/powerpoint/2010/main" val="23764691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Architectures (Event)</a:t>
            </a:r>
          </a:p>
        </p:txBody>
      </p:sp>
      <p:sp>
        <p:nvSpPr>
          <p:cNvPr id="3" name="Text Placeholder 2"/>
          <p:cNvSpPr>
            <a:spLocks noGrp="1"/>
          </p:cNvSpPr>
          <p:nvPr>
            <p:ph type="body" idx="1"/>
          </p:nvPr>
        </p:nvSpPr>
        <p:spPr/>
        <p:txBody>
          <a:bodyPr/>
          <a:lstStyle/>
          <a:p>
            <a:r>
              <a:rPr lang="en-US" dirty="0"/>
              <a:t>Event-driven</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48235" y="2582863"/>
            <a:ext cx="5306547" cy="3984069"/>
          </a:xfrm>
        </p:spPr>
      </p:pic>
      <p:sp>
        <p:nvSpPr>
          <p:cNvPr id="5" name="Text Placeholder 4"/>
          <p:cNvSpPr>
            <a:spLocks noGrp="1"/>
          </p:cNvSpPr>
          <p:nvPr>
            <p:ph type="body" sz="quarter" idx="3"/>
          </p:nvPr>
        </p:nvSpPr>
        <p:spPr/>
        <p:txBody>
          <a:bodyPr/>
          <a:lstStyle/>
          <a:p>
            <a:r>
              <a:rPr lang="en-US" dirty="0"/>
              <a:t>WEB</a:t>
            </a:r>
          </a:p>
        </p:txBody>
      </p:sp>
      <p:pic>
        <p:nvPicPr>
          <p:cNvPr id="8" name="Content Placeholder 7"/>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309966" y="2505075"/>
            <a:ext cx="4907655" cy="3684588"/>
          </a:xfrm>
        </p:spPr>
      </p:pic>
      <p:grpSp>
        <p:nvGrpSpPr>
          <p:cNvPr id="17" name="Group 16">
            <a:extLst>
              <a:ext uri="{FF2B5EF4-FFF2-40B4-BE49-F238E27FC236}">
                <a16:creationId xmlns:a16="http://schemas.microsoft.com/office/drawing/2014/main" id="{C5DA4947-9666-4B75-BB82-707FC703AAA4}"/>
              </a:ext>
            </a:extLst>
          </p:cNvPr>
          <p:cNvGrpSpPr/>
          <p:nvPr/>
        </p:nvGrpSpPr>
        <p:grpSpPr>
          <a:xfrm>
            <a:off x="9982200" y="0"/>
            <a:ext cx="2209800" cy="1441640"/>
            <a:chOff x="35859" y="45381"/>
            <a:chExt cx="2823885" cy="1981202"/>
          </a:xfrm>
        </p:grpSpPr>
        <p:sp>
          <p:nvSpPr>
            <p:cNvPr id="18" name="Rectangle 17">
              <a:extLst>
                <a:ext uri="{FF2B5EF4-FFF2-40B4-BE49-F238E27FC236}">
                  <a16:creationId xmlns:a16="http://schemas.microsoft.com/office/drawing/2014/main" id="{1F03AA78-D178-4B12-AFB4-5D63C1FA405B}"/>
                </a:ext>
              </a:extLst>
            </p:cNvPr>
            <p:cNvSpPr/>
            <p:nvPr/>
          </p:nvSpPr>
          <p:spPr>
            <a:xfrm>
              <a:off x="472889" y="468965"/>
              <a:ext cx="1949825" cy="1129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b="1" dirty="0"/>
                <a:t>MVC</a:t>
              </a:r>
              <a:endParaRPr lang="en-US" b="1" dirty="0"/>
            </a:p>
          </p:txBody>
        </p:sp>
        <p:sp>
          <p:nvSpPr>
            <p:cNvPr id="19" name="Rectangle 18">
              <a:extLst>
                <a:ext uri="{FF2B5EF4-FFF2-40B4-BE49-F238E27FC236}">
                  <a16:creationId xmlns:a16="http://schemas.microsoft.com/office/drawing/2014/main" id="{518DA457-4A9C-421B-8B2D-8B237095F0BD}"/>
                </a:ext>
              </a:extLst>
            </p:cNvPr>
            <p:cNvSpPr/>
            <p:nvPr/>
          </p:nvSpPr>
          <p:spPr>
            <a:xfrm>
              <a:off x="650676" y="1088746"/>
              <a:ext cx="135367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Control</a:t>
              </a:r>
            </a:p>
          </p:txBody>
        </p:sp>
        <p:sp>
          <p:nvSpPr>
            <p:cNvPr id="20" name="Rectangle 19">
              <a:extLst>
                <a:ext uri="{FF2B5EF4-FFF2-40B4-BE49-F238E27FC236}">
                  <a16:creationId xmlns:a16="http://schemas.microsoft.com/office/drawing/2014/main" id="{2CBDB87C-1560-49EB-A063-F1849915732E}"/>
                </a:ext>
              </a:extLst>
            </p:cNvPr>
            <p:cNvSpPr/>
            <p:nvPr/>
          </p:nvSpPr>
          <p:spPr>
            <a:xfrm rot="5400000">
              <a:off x="-741830" y="823070"/>
              <a:ext cx="198120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21" name="Rectangle 20">
              <a:extLst>
                <a:ext uri="{FF2B5EF4-FFF2-40B4-BE49-F238E27FC236}">
                  <a16:creationId xmlns:a16="http://schemas.microsoft.com/office/drawing/2014/main" id="{E43EB314-6CCB-45BC-9A46-E672865982C8}"/>
                </a:ext>
              </a:extLst>
            </p:cNvPr>
            <p:cNvSpPr/>
            <p:nvPr/>
          </p:nvSpPr>
          <p:spPr>
            <a:xfrm>
              <a:off x="1503814" y="550103"/>
              <a:ext cx="1116107"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sz="1600" dirty="0"/>
                <a:t>Models</a:t>
              </a:r>
              <a:endParaRPr lang="en-US" dirty="0"/>
            </a:p>
          </p:txBody>
        </p:sp>
        <p:sp>
          <p:nvSpPr>
            <p:cNvPr id="22" name="Rectangle 21">
              <a:extLst>
                <a:ext uri="{FF2B5EF4-FFF2-40B4-BE49-F238E27FC236}">
                  <a16:creationId xmlns:a16="http://schemas.microsoft.com/office/drawing/2014/main" id="{8E779331-89C0-48F1-823F-D91BD5008C5E}"/>
                </a:ext>
              </a:extLst>
            </p:cNvPr>
            <p:cNvSpPr/>
            <p:nvPr/>
          </p:nvSpPr>
          <p:spPr>
            <a:xfrm rot="16200000">
              <a:off x="1656231" y="823070"/>
              <a:ext cx="198120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23" name="Rectangle 22">
              <a:extLst>
                <a:ext uri="{FF2B5EF4-FFF2-40B4-BE49-F238E27FC236}">
                  <a16:creationId xmlns:a16="http://schemas.microsoft.com/office/drawing/2014/main" id="{367F1668-690E-4DEF-A148-BC0E1BA50EF6}"/>
                </a:ext>
              </a:extLst>
            </p:cNvPr>
            <p:cNvSpPr/>
            <p:nvPr/>
          </p:nvSpPr>
          <p:spPr>
            <a:xfrm>
              <a:off x="461682" y="1600759"/>
              <a:ext cx="1961031"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24" name="Rectangle 23">
              <a:extLst>
                <a:ext uri="{FF2B5EF4-FFF2-40B4-BE49-F238E27FC236}">
                  <a16:creationId xmlns:a16="http://schemas.microsoft.com/office/drawing/2014/main" id="{0195BE36-14B6-429A-9286-0335FA4A8463}"/>
                </a:ext>
              </a:extLst>
            </p:cNvPr>
            <p:cNvSpPr/>
            <p:nvPr/>
          </p:nvSpPr>
          <p:spPr>
            <a:xfrm>
              <a:off x="472888" y="45381"/>
              <a:ext cx="1961031"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grpSp>
    </p:spTree>
    <p:extLst>
      <p:ext uri="{BB962C8B-B14F-4D97-AF65-F5344CB8AC3E}">
        <p14:creationId xmlns:p14="http://schemas.microsoft.com/office/powerpoint/2010/main" val="1256318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Architectures (Networking)</a:t>
            </a:r>
          </a:p>
        </p:txBody>
      </p:sp>
      <p:sp>
        <p:nvSpPr>
          <p:cNvPr id="3" name="Text Placeholder 2"/>
          <p:cNvSpPr>
            <a:spLocks noGrp="1"/>
          </p:cNvSpPr>
          <p:nvPr>
            <p:ph type="body" idx="1"/>
          </p:nvPr>
        </p:nvSpPr>
        <p:spPr/>
        <p:txBody>
          <a:bodyPr/>
          <a:lstStyle/>
          <a:p>
            <a:r>
              <a:rPr lang="en-US" dirty="0"/>
              <a:t>LAYERED</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395253" y="2582863"/>
            <a:ext cx="4342131" cy="3286125"/>
          </a:xfrm>
        </p:spPr>
      </p:pic>
      <p:sp>
        <p:nvSpPr>
          <p:cNvPr id="5" name="Text Placeholder 4"/>
          <p:cNvSpPr>
            <a:spLocks noGrp="1"/>
          </p:cNvSpPr>
          <p:nvPr>
            <p:ph type="body" sz="quarter" idx="3"/>
          </p:nvPr>
        </p:nvSpPr>
        <p:spPr/>
        <p:txBody>
          <a:bodyPr/>
          <a:lstStyle/>
          <a:p>
            <a:r>
              <a:rPr lang="en-US" dirty="0"/>
              <a:t>Peer-TO-PEER</a:t>
            </a:r>
          </a:p>
        </p:txBody>
      </p:sp>
      <p:pic>
        <p:nvPicPr>
          <p:cNvPr id="8" name="Content Placeholder 7"/>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218238" y="2632707"/>
            <a:ext cx="4937125" cy="3186437"/>
          </a:xfrm>
        </p:spPr>
      </p:pic>
      <p:grpSp>
        <p:nvGrpSpPr>
          <p:cNvPr id="9" name="Group 8">
            <a:extLst>
              <a:ext uri="{FF2B5EF4-FFF2-40B4-BE49-F238E27FC236}">
                <a16:creationId xmlns:a16="http://schemas.microsoft.com/office/drawing/2014/main" id="{EB7C10BD-4BDE-42CB-B4FA-A90D83B177BC}"/>
              </a:ext>
            </a:extLst>
          </p:cNvPr>
          <p:cNvGrpSpPr/>
          <p:nvPr/>
        </p:nvGrpSpPr>
        <p:grpSpPr>
          <a:xfrm>
            <a:off x="9982200" y="0"/>
            <a:ext cx="2209800" cy="1441640"/>
            <a:chOff x="35859" y="45381"/>
            <a:chExt cx="2823885" cy="1981202"/>
          </a:xfrm>
        </p:grpSpPr>
        <p:sp>
          <p:nvSpPr>
            <p:cNvPr id="10" name="Rectangle 9">
              <a:extLst>
                <a:ext uri="{FF2B5EF4-FFF2-40B4-BE49-F238E27FC236}">
                  <a16:creationId xmlns:a16="http://schemas.microsoft.com/office/drawing/2014/main" id="{EF22DB6A-1E0E-4BD3-A396-DE24DAA6F210}"/>
                </a:ext>
              </a:extLst>
            </p:cNvPr>
            <p:cNvSpPr/>
            <p:nvPr/>
          </p:nvSpPr>
          <p:spPr>
            <a:xfrm>
              <a:off x="472889" y="468965"/>
              <a:ext cx="1949825" cy="1129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b="1" dirty="0"/>
                <a:t>MVC</a:t>
              </a:r>
              <a:endParaRPr lang="en-US" b="1" dirty="0"/>
            </a:p>
          </p:txBody>
        </p:sp>
        <p:sp>
          <p:nvSpPr>
            <p:cNvPr id="11" name="Rectangle 10">
              <a:extLst>
                <a:ext uri="{FF2B5EF4-FFF2-40B4-BE49-F238E27FC236}">
                  <a16:creationId xmlns:a16="http://schemas.microsoft.com/office/drawing/2014/main" id="{4C666C6F-D125-4142-9EBF-9BDA4CFEA4D4}"/>
                </a:ext>
              </a:extLst>
            </p:cNvPr>
            <p:cNvSpPr/>
            <p:nvPr/>
          </p:nvSpPr>
          <p:spPr>
            <a:xfrm>
              <a:off x="650676" y="1088746"/>
              <a:ext cx="135367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Control</a:t>
              </a:r>
            </a:p>
          </p:txBody>
        </p:sp>
        <p:sp>
          <p:nvSpPr>
            <p:cNvPr id="12" name="Rectangle 11">
              <a:extLst>
                <a:ext uri="{FF2B5EF4-FFF2-40B4-BE49-F238E27FC236}">
                  <a16:creationId xmlns:a16="http://schemas.microsoft.com/office/drawing/2014/main" id="{45BC24A8-0866-4DA7-90E6-8613039DC8FF}"/>
                </a:ext>
              </a:extLst>
            </p:cNvPr>
            <p:cNvSpPr/>
            <p:nvPr/>
          </p:nvSpPr>
          <p:spPr>
            <a:xfrm rot="5400000">
              <a:off x="-741830" y="823070"/>
              <a:ext cx="198120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13" name="Rectangle 12">
              <a:extLst>
                <a:ext uri="{FF2B5EF4-FFF2-40B4-BE49-F238E27FC236}">
                  <a16:creationId xmlns:a16="http://schemas.microsoft.com/office/drawing/2014/main" id="{A5607D63-DBA3-4721-A466-498C977ECF43}"/>
                </a:ext>
              </a:extLst>
            </p:cNvPr>
            <p:cNvSpPr/>
            <p:nvPr/>
          </p:nvSpPr>
          <p:spPr>
            <a:xfrm>
              <a:off x="1503814" y="550103"/>
              <a:ext cx="1116107"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sz="1600" dirty="0"/>
                <a:t>Models</a:t>
              </a:r>
              <a:endParaRPr lang="en-US" dirty="0"/>
            </a:p>
          </p:txBody>
        </p:sp>
        <p:sp>
          <p:nvSpPr>
            <p:cNvPr id="14" name="Rectangle 13">
              <a:extLst>
                <a:ext uri="{FF2B5EF4-FFF2-40B4-BE49-F238E27FC236}">
                  <a16:creationId xmlns:a16="http://schemas.microsoft.com/office/drawing/2014/main" id="{360DDCD6-D069-4B05-B6EF-65B5D34594BF}"/>
                </a:ext>
              </a:extLst>
            </p:cNvPr>
            <p:cNvSpPr/>
            <p:nvPr/>
          </p:nvSpPr>
          <p:spPr>
            <a:xfrm rot="16200000">
              <a:off x="1656231" y="823070"/>
              <a:ext cx="198120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15" name="Rectangle 14">
              <a:extLst>
                <a:ext uri="{FF2B5EF4-FFF2-40B4-BE49-F238E27FC236}">
                  <a16:creationId xmlns:a16="http://schemas.microsoft.com/office/drawing/2014/main" id="{CA6D0579-BB1F-4BEC-A58C-326BDA18E254}"/>
                </a:ext>
              </a:extLst>
            </p:cNvPr>
            <p:cNvSpPr/>
            <p:nvPr/>
          </p:nvSpPr>
          <p:spPr>
            <a:xfrm>
              <a:off x="461682" y="1600759"/>
              <a:ext cx="1961031"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16" name="Rectangle 15">
              <a:extLst>
                <a:ext uri="{FF2B5EF4-FFF2-40B4-BE49-F238E27FC236}">
                  <a16:creationId xmlns:a16="http://schemas.microsoft.com/office/drawing/2014/main" id="{1197058C-CB92-4A92-9EFD-DEB973D71BCB}"/>
                </a:ext>
              </a:extLst>
            </p:cNvPr>
            <p:cNvSpPr/>
            <p:nvPr/>
          </p:nvSpPr>
          <p:spPr>
            <a:xfrm>
              <a:off x="472888" y="45381"/>
              <a:ext cx="1961031"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grpSp>
    </p:spTree>
    <p:extLst>
      <p:ext uri="{BB962C8B-B14F-4D97-AF65-F5344CB8AC3E}">
        <p14:creationId xmlns:p14="http://schemas.microsoft.com/office/powerpoint/2010/main" val="31329159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AF6EE-F3D5-4E61-B035-7878E7A985BA}"/>
              </a:ext>
            </a:extLst>
          </p:cNvPr>
          <p:cNvSpPr>
            <a:spLocks noGrp="1"/>
          </p:cNvSpPr>
          <p:nvPr>
            <p:ph type="title"/>
          </p:nvPr>
        </p:nvSpPr>
        <p:spPr/>
        <p:txBody>
          <a:bodyPr/>
          <a:lstStyle/>
          <a:p>
            <a:r>
              <a:rPr lang="en-US" dirty="0"/>
              <a:t>Architecture: Layered</a:t>
            </a:r>
          </a:p>
        </p:txBody>
      </p:sp>
      <p:pic>
        <p:nvPicPr>
          <p:cNvPr id="8" name="Content Placeholder 7" descr="Diagram&#10;&#10;Description automatically generated">
            <a:extLst>
              <a:ext uri="{FF2B5EF4-FFF2-40B4-BE49-F238E27FC236}">
                <a16:creationId xmlns:a16="http://schemas.microsoft.com/office/drawing/2014/main" id="{FB379B26-60F8-4A63-9DEF-1145F18354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8576" y="2131273"/>
            <a:ext cx="3629025" cy="3267075"/>
          </a:xfrm>
        </p:spPr>
      </p:pic>
      <p:pic>
        <p:nvPicPr>
          <p:cNvPr id="12" name="Picture 11" descr="Diagram&#10;&#10;Description automatically generated">
            <a:extLst>
              <a:ext uri="{FF2B5EF4-FFF2-40B4-BE49-F238E27FC236}">
                <a16:creationId xmlns:a16="http://schemas.microsoft.com/office/drawing/2014/main" id="{85BEF074-B1FD-453B-95F7-3BAC893E7B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9125" y="2390775"/>
            <a:ext cx="3333750" cy="2076450"/>
          </a:xfrm>
          <a:prstGeom prst="rect">
            <a:avLst/>
          </a:prstGeom>
        </p:spPr>
      </p:pic>
      <p:pic>
        <p:nvPicPr>
          <p:cNvPr id="14" name="Picture 13" descr="Text&#10;&#10;Description automatically generated">
            <a:extLst>
              <a:ext uri="{FF2B5EF4-FFF2-40B4-BE49-F238E27FC236}">
                <a16:creationId xmlns:a16="http://schemas.microsoft.com/office/drawing/2014/main" id="{8F6DE053-213B-4E8E-A284-8532DBD74C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5575" y="4467225"/>
            <a:ext cx="4257675" cy="1885950"/>
          </a:xfrm>
          <a:prstGeom prst="rect">
            <a:avLst/>
          </a:prstGeom>
        </p:spPr>
      </p:pic>
      <p:grpSp>
        <p:nvGrpSpPr>
          <p:cNvPr id="6" name="Group 5">
            <a:extLst>
              <a:ext uri="{FF2B5EF4-FFF2-40B4-BE49-F238E27FC236}">
                <a16:creationId xmlns:a16="http://schemas.microsoft.com/office/drawing/2014/main" id="{75DEE33F-DD12-4E2C-A7CB-CD84BB6839C8}"/>
              </a:ext>
            </a:extLst>
          </p:cNvPr>
          <p:cNvGrpSpPr/>
          <p:nvPr/>
        </p:nvGrpSpPr>
        <p:grpSpPr>
          <a:xfrm>
            <a:off x="9982200" y="0"/>
            <a:ext cx="2209800" cy="1441640"/>
            <a:chOff x="35859" y="45381"/>
            <a:chExt cx="2823885" cy="1981202"/>
          </a:xfrm>
        </p:grpSpPr>
        <p:sp>
          <p:nvSpPr>
            <p:cNvPr id="7" name="Rectangle 6">
              <a:extLst>
                <a:ext uri="{FF2B5EF4-FFF2-40B4-BE49-F238E27FC236}">
                  <a16:creationId xmlns:a16="http://schemas.microsoft.com/office/drawing/2014/main" id="{0E0CB79F-8041-4B52-B992-B1F410112B1B}"/>
                </a:ext>
              </a:extLst>
            </p:cNvPr>
            <p:cNvSpPr/>
            <p:nvPr/>
          </p:nvSpPr>
          <p:spPr>
            <a:xfrm>
              <a:off x="472889" y="468965"/>
              <a:ext cx="1949825" cy="1129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b="1" dirty="0"/>
                <a:t>MVC</a:t>
              </a:r>
              <a:endParaRPr lang="en-US" b="1" dirty="0"/>
            </a:p>
          </p:txBody>
        </p:sp>
        <p:sp>
          <p:nvSpPr>
            <p:cNvPr id="9" name="Rectangle 8">
              <a:extLst>
                <a:ext uri="{FF2B5EF4-FFF2-40B4-BE49-F238E27FC236}">
                  <a16:creationId xmlns:a16="http://schemas.microsoft.com/office/drawing/2014/main" id="{D004F36B-9B73-407C-997D-97C7055A5CEB}"/>
                </a:ext>
              </a:extLst>
            </p:cNvPr>
            <p:cNvSpPr/>
            <p:nvPr/>
          </p:nvSpPr>
          <p:spPr>
            <a:xfrm>
              <a:off x="650676" y="1088746"/>
              <a:ext cx="135367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Control</a:t>
              </a:r>
            </a:p>
          </p:txBody>
        </p:sp>
        <p:sp>
          <p:nvSpPr>
            <p:cNvPr id="10" name="Rectangle 9">
              <a:extLst>
                <a:ext uri="{FF2B5EF4-FFF2-40B4-BE49-F238E27FC236}">
                  <a16:creationId xmlns:a16="http://schemas.microsoft.com/office/drawing/2014/main" id="{66C78E50-2E5E-4DA8-A728-F0353E9139C8}"/>
                </a:ext>
              </a:extLst>
            </p:cNvPr>
            <p:cNvSpPr/>
            <p:nvPr/>
          </p:nvSpPr>
          <p:spPr>
            <a:xfrm rot="5400000">
              <a:off x="-741830" y="823070"/>
              <a:ext cx="198120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11" name="Rectangle 10">
              <a:extLst>
                <a:ext uri="{FF2B5EF4-FFF2-40B4-BE49-F238E27FC236}">
                  <a16:creationId xmlns:a16="http://schemas.microsoft.com/office/drawing/2014/main" id="{C167C9C8-5516-4263-9BB9-1D29FFA5DDCB}"/>
                </a:ext>
              </a:extLst>
            </p:cNvPr>
            <p:cNvSpPr/>
            <p:nvPr/>
          </p:nvSpPr>
          <p:spPr>
            <a:xfrm>
              <a:off x="1503814" y="550103"/>
              <a:ext cx="1116107"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sz="1600" dirty="0"/>
                <a:t>Models</a:t>
              </a:r>
              <a:endParaRPr lang="en-US" dirty="0"/>
            </a:p>
          </p:txBody>
        </p:sp>
        <p:sp>
          <p:nvSpPr>
            <p:cNvPr id="13" name="Rectangle 12">
              <a:extLst>
                <a:ext uri="{FF2B5EF4-FFF2-40B4-BE49-F238E27FC236}">
                  <a16:creationId xmlns:a16="http://schemas.microsoft.com/office/drawing/2014/main" id="{FB4A469A-D6E4-461B-BC3D-AADD0FEA18EE}"/>
                </a:ext>
              </a:extLst>
            </p:cNvPr>
            <p:cNvSpPr/>
            <p:nvPr/>
          </p:nvSpPr>
          <p:spPr>
            <a:xfrm rot="16200000">
              <a:off x="1656231" y="823070"/>
              <a:ext cx="198120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15" name="Rectangle 14">
              <a:extLst>
                <a:ext uri="{FF2B5EF4-FFF2-40B4-BE49-F238E27FC236}">
                  <a16:creationId xmlns:a16="http://schemas.microsoft.com/office/drawing/2014/main" id="{ED908B53-3D34-422B-898C-0C086C740B27}"/>
                </a:ext>
              </a:extLst>
            </p:cNvPr>
            <p:cNvSpPr/>
            <p:nvPr/>
          </p:nvSpPr>
          <p:spPr>
            <a:xfrm>
              <a:off x="461682" y="1600759"/>
              <a:ext cx="1961031"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16" name="Rectangle 15">
              <a:extLst>
                <a:ext uri="{FF2B5EF4-FFF2-40B4-BE49-F238E27FC236}">
                  <a16:creationId xmlns:a16="http://schemas.microsoft.com/office/drawing/2014/main" id="{FB4A9D6F-972A-4CA6-B9E9-5B0708F6E305}"/>
                </a:ext>
              </a:extLst>
            </p:cNvPr>
            <p:cNvSpPr/>
            <p:nvPr/>
          </p:nvSpPr>
          <p:spPr>
            <a:xfrm>
              <a:off x="472888" y="45381"/>
              <a:ext cx="1961031"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grpSp>
    </p:spTree>
    <p:extLst>
      <p:ext uri="{BB962C8B-B14F-4D97-AF65-F5344CB8AC3E}">
        <p14:creationId xmlns:p14="http://schemas.microsoft.com/office/powerpoint/2010/main" val="2434969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Architectures (Enterprise)</a:t>
            </a:r>
          </a:p>
        </p:txBody>
      </p:sp>
      <p:sp>
        <p:nvSpPr>
          <p:cNvPr id="3" name="Text Placeholder 2"/>
          <p:cNvSpPr>
            <a:spLocks noGrp="1"/>
          </p:cNvSpPr>
          <p:nvPr>
            <p:ph type="body" idx="1"/>
          </p:nvPr>
        </p:nvSpPr>
        <p:spPr/>
        <p:txBody>
          <a:bodyPr/>
          <a:lstStyle/>
          <a:p>
            <a:r>
              <a:rPr lang="en-US" dirty="0"/>
              <a:t>Rule-based / Work FLOW</a:t>
            </a:r>
          </a:p>
        </p:txBody>
      </p:sp>
      <p:pic>
        <p:nvPicPr>
          <p:cNvPr id="10" name="Content Placeholder 9"/>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789432" y="2582863"/>
            <a:ext cx="3553773" cy="3286125"/>
          </a:xfrm>
        </p:spPr>
      </p:pic>
      <p:sp>
        <p:nvSpPr>
          <p:cNvPr id="5" name="Text Placeholder 4"/>
          <p:cNvSpPr>
            <a:spLocks noGrp="1"/>
          </p:cNvSpPr>
          <p:nvPr>
            <p:ph type="body" sz="quarter" idx="3"/>
          </p:nvPr>
        </p:nvSpPr>
        <p:spPr/>
        <p:txBody>
          <a:bodyPr/>
          <a:lstStyle/>
          <a:p>
            <a:r>
              <a:rPr lang="en-US" dirty="0"/>
              <a:t>Service Oriented Architecture</a:t>
            </a:r>
          </a:p>
        </p:txBody>
      </p:sp>
      <p:pic>
        <p:nvPicPr>
          <p:cNvPr id="12" name="Content Placeholder 11"/>
          <p:cNvPicPr>
            <a:picLocks noGrp="1" noChangeAspect="1"/>
          </p:cNvPicPr>
          <p:nvPr>
            <p:ph sz="quarter" idx="4"/>
          </p:nvPr>
        </p:nvPicPr>
        <p:blipFill>
          <a:blip r:embed="rId3"/>
          <a:stretch>
            <a:fillRect/>
          </a:stretch>
        </p:blipFill>
        <p:spPr>
          <a:xfrm>
            <a:off x="6419850" y="2797175"/>
            <a:ext cx="4533900" cy="2857500"/>
          </a:xfrm>
          <a:prstGeom prst="rect">
            <a:avLst/>
          </a:prstGeom>
        </p:spPr>
      </p:pic>
      <p:grpSp>
        <p:nvGrpSpPr>
          <p:cNvPr id="7" name="Group 6">
            <a:extLst>
              <a:ext uri="{FF2B5EF4-FFF2-40B4-BE49-F238E27FC236}">
                <a16:creationId xmlns:a16="http://schemas.microsoft.com/office/drawing/2014/main" id="{26D4AE25-57AD-43FE-B336-601FD22D03ED}"/>
              </a:ext>
            </a:extLst>
          </p:cNvPr>
          <p:cNvGrpSpPr/>
          <p:nvPr/>
        </p:nvGrpSpPr>
        <p:grpSpPr>
          <a:xfrm>
            <a:off x="9982200" y="0"/>
            <a:ext cx="2209800" cy="1441640"/>
            <a:chOff x="35859" y="45381"/>
            <a:chExt cx="2823885" cy="1981202"/>
          </a:xfrm>
        </p:grpSpPr>
        <p:sp>
          <p:nvSpPr>
            <p:cNvPr id="8" name="Rectangle 7">
              <a:extLst>
                <a:ext uri="{FF2B5EF4-FFF2-40B4-BE49-F238E27FC236}">
                  <a16:creationId xmlns:a16="http://schemas.microsoft.com/office/drawing/2014/main" id="{9DC8B87A-7686-458D-A4A0-259F6222E5F0}"/>
                </a:ext>
              </a:extLst>
            </p:cNvPr>
            <p:cNvSpPr/>
            <p:nvPr/>
          </p:nvSpPr>
          <p:spPr>
            <a:xfrm>
              <a:off x="472889" y="468965"/>
              <a:ext cx="1949825" cy="1129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b="1" dirty="0"/>
                <a:t>MVC</a:t>
              </a:r>
              <a:endParaRPr lang="en-US" b="1" dirty="0"/>
            </a:p>
          </p:txBody>
        </p:sp>
        <p:sp>
          <p:nvSpPr>
            <p:cNvPr id="9" name="Rectangle 8">
              <a:extLst>
                <a:ext uri="{FF2B5EF4-FFF2-40B4-BE49-F238E27FC236}">
                  <a16:creationId xmlns:a16="http://schemas.microsoft.com/office/drawing/2014/main" id="{393E1A7C-F6E3-4E2C-9756-6CB9DD428147}"/>
                </a:ext>
              </a:extLst>
            </p:cNvPr>
            <p:cNvSpPr/>
            <p:nvPr/>
          </p:nvSpPr>
          <p:spPr>
            <a:xfrm>
              <a:off x="650676" y="1088746"/>
              <a:ext cx="135367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Control</a:t>
              </a:r>
            </a:p>
          </p:txBody>
        </p:sp>
        <p:sp>
          <p:nvSpPr>
            <p:cNvPr id="11" name="Rectangle 10">
              <a:extLst>
                <a:ext uri="{FF2B5EF4-FFF2-40B4-BE49-F238E27FC236}">
                  <a16:creationId xmlns:a16="http://schemas.microsoft.com/office/drawing/2014/main" id="{C4F460D1-16BD-4E46-A513-22047FD13AC5}"/>
                </a:ext>
              </a:extLst>
            </p:cNvPr>
            <p:cNvSpPr/>
            <p:nvPr/>
          </p:nvSpPr>
          <p:spPr>
            <a:xfrm rot="5400000">
              <a:off x="-741830" y="823070"/>
              <a:ext cx="198120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13" name="Rectangle 12">
              <a:extLst>
                <a:ext uri="{FF2B5EF4-FFF2-40B4-BE49-F238E27FC236}">
                  <a16:creationId xmlns:a16="http://schemas.microsoft.com/office/drawing/2014/main" id="{F5D67B7C-F734-4AF4-97E9-D9E5B654E73E}"/>
                </a:ext>
              </a:extLst>
            </p:cNvPr>
            <p:cNvSpPr/>
            <p:nvPr/>
          </p:nvSpPr>
          <p:spPr>
            <a:xfrm>
              <a:off x="1503814" y="550103"/>
              <a:ext cx="1116107"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sz="1600" dirty="0"/>
                <a:t>Models</a:t>
              </a:r>
              <a:endParaRPr lang="en-US" dirty="0"/>
            </a:p>
          </p:txBody>
        </p:sp>
        <p:sp>
          <p:nvSpPr>
            <p:cNvPr id="14" name="Rectangle 13">
              <a:extLst>
                <a:ext uri="{FF2B5EF4-FFF2-40B4-BE49-F238E27FC236}">
                  <a16:creationId xmlns:a16="http://schemas.microsoft.com/office/drawing/2014/main" id="{372BB7E4-ECD5-49AC-A985-777C47450D42}"/>
                </a:ext>
              </a:extLst>
            </p:cNvPr>
            <p:cNvSpPr/>
            <p:nvPr/>
          </p:nvSpPr>
          <p:spPr>
            <a:xfrm rot="16200000">
              <a:off x="1656231" y="823070"/>
              <a:ext cx="198120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15" name="Rectangle 14">
              <a:extLst>
                <a:ext uri="{FF2B5EF4-FFF2-40B4-BE49-F238E27FC236}">
                  <a16:creationId xmlns:a16="http://schemas.microsoft.com/office/drawing/2014/main" id="{310ED7AE-4DAE-4F56-A57F-7DF93E2839C4}"/>
                </a:ext>
              </a:extLst>
            </p:cNvPr>
            <p:cNvSpPr/>
            <p:nvPr/>
          </p:nvSpPr>
          <p:spPr>
            <a:xfrm>
              <a:off x="461682" y="1600759"/>
              <a:ext cx="1961031"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16" name="Rectangle 15">
              <a:extLst>
                <a:ext uri="{FF2B5EF4-FFF2-40B4-BE49-F238E27FC236}">
                  <a16:creationId xmlns:a16="http://schemas.microsoft.com/office/drawing/2014/main" id="{410C4698-A7C6-448E-A381-2F5B58D2BD44}"/>
                </a:ext>
              </a:extLst>
            </p:cNvPr>
            <p:cNvSpPr/>
            <p:nvPr/>
          </p:nvSpPr>
          <p:spPr>
            <a:xfrm>
              <a:off x="472888" y="45381"/>
              <a:ext cx="1961031"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grpSp>
    </p:spTree>
    <p:extLst>
      <p:ext uri="{BB962C8B-B14F-4D97-AF65-F5344CB8AC3E}">
        <p14:creationId xmlns:p14="http://schemas.microsoft.com/office/powerpoint/2010/main" val="30886588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Architectures</a:t>
            </a:r>
          </a:p>
        </p:txBody>
      </p:sp>
      <p:sp>
        <p:nvSpPr>
          <p:cNvPr id="3" name="Text Placeholder 2"/>
          <p:cNvSpPr>
            <a:spLocks noGrp="1"/>
          </p:cNvSpPr>
          <p:nvPr>
            <p:ph type="body" idx="1"/>
          </p:nvPr>
        </p:nvSpPr>
        <p:spPr/>
        <p:txBody>
          <a:bodyPr/>
          <a:lstStyle/>
          <a:p>
            <a:r>
              <a:rPr lang="en-US" dirty="0"/>
              <a:t>Mobile</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377856" y="2582863"/>
            <a:ext cx="4376926" cy="3286125"/>
          </a:xfrm>
        </p:spPr>
      </p:pic>
      <p:sp>
        <p:nvSpPr>
          <p:cNvPr id="5" name="Text Placeholder 4"/>
          <p:cNvSpPr>
            <a:spLocks noGrp="1"/>
          </p:cNvSpPr>
          <p:nvPr>
            <p:ph type="body" sz="quarter" idx="3"/>
          </p:nvPr>
        </p:nvSpPr>
        <p:spPr/>
        <p:txBody>
          <a:bodyPr/>
          <a:lstStyle/>
          <a:p>
            <a:r>
              <a:rPr lang="en-US" dirty="0"/>
              <a:t>Service</a:t>
            </a:r>
          </a:p>
        </p:txBody>
      </p:sp>
      <p:pic>
        <p:nvPicPr>
          <p:cNvPr id="8" name="Content Placeholder 7"/>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7401124" y="2505075"/>
            <a:ext cx="2725340" cy="3684588"/>
          </a:xfrm>
        </p:spPr>
      </p:pic>
      <p:grpSp>
        <p:nvGrpSpPr>
          <p:cNvPr id="9" name="Group 8">
            <a:extLst>
              <a:ext uri="{FF2B5EF4-FFF2-40B4-BE49-F238E27FC236}">
                <a16:creationId xmlns:a16="http://schemas.microsoft.com/office/drawing/2014/main" id="{789037A1-7F46-474F-9FF5-D64F206D1E89}"/>
              </a:ext>
            </a:extLst>
          </p:cNvPr>
          <p:cNvGrpSpPr/>
          <p:nvPr/>
        </p:nvGrpSpPr>
        <p:grpSpPr>
          <a:xfrm>
            <a:off x="9982200" y="0"/>
            <a:ext cx="2209800" cy="1441640"/>
            <a:chOff x="35859" y="45381"/>
            <a:chExt cx="2823885" cy="1981202"/>
          </a:xfrm>
        </p:grpSpPr>
        <p:sp>
          <p:nvSpPr>
            <p:cNvPr id="10" name="Rectangle 9">
              <a:extLst>
                <a:ext uri="{FF2B5EF4-FFF2-40B4-BE49-F238E27FC236}">
                  <a16:creationId xmlns:a16="http://schemas.microsoft.com/office/drawing/2014/main" id="{C7737D11-F9EA-4BDC-876F-CF44DC436E1E}"/>
                </a:ext>
              </a:extLst>
            </p:cNvPr>
            <p:cNvSpPr/>
            <p:nvPr/>
          </p:nvSpPr>
          <p:spPr>
            <a:xfrm>
              <a:off x="472889" y="468965"/>
              <a:ext cx="1949825" cy="1129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b="1" dirty="0"/>
                <a:t>MVC</a:t>
              </a:r>
              <a:endParaRPr lang="en-US" b="1" dirty="0"/>
            </a:p>
          </p:txBody>
        </p:sp>
        <p:sp>
          <p:nvSpPr>
            <p:cNvPr id="11" name="Rectangle 10">
              <a:extLst>
                <a:ext uri="{FF2B5EF4-FFF2-40B4-BE49-F238E27FC236}">
                  <a16:creationId xmlns:a16="http://schemas.microsoft.com/office/drawing/2014/main" id="{DE6DF3C7-6398-4B06-AABF-A297845AF730}"/>
                </a:ext>
              </a:extLst>
            </p:cNvPr>
            <p:cNvSpPr/>
            <p:nvPr/>
          </p:nvSpPr>
          <p:spPr>
            <a:xfrm>
              <a:off x="650676" y="1088746"/>
              <a:ext cx="135367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Control</a:t>
              </a:r>
            </a:p>
          </p:txBody>
        </p:sp>
        <p:sp>
          <p:nvSpPr>
            <p:cNvPr id="12" name="Rectangle 11">
              <a:extLst>
                <a:ext uri="{FF2B5EF4-FFF2-40B4-BE49-F238E27FC236}">
                  <a16:creationId xmlns:a16="http://schemas.microsoft.com/office/drawing/2014/main" id="{8560F204-5D91-4ACD-8963-34EACD1B2BE3}"/>
                </a:ext>
              </a:extLst>
            </p:cNvPr>
            <p:cNvSpPr/>
            <p:nvPr/>
          </p:nvSpPr>
          <p:spPr>
            <a:xfrm rot="5400000">
              <a:off x="-741830" y="823070"/>
              <a:ext cx="198120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13" name="Rectangle 12">
              <a:extLst>
                <a:ext uri="{FF2B5EF4-FFF2-40B4-BE49-F238E27FC236}">
                  <a16:creationId xmlns:a16="http://schemas.microsoft.com/office/drawing/2014/main" id="{26C0138B-7E04-43BF-A553-205FF3389716}"/>
                </a:ext>
              </a:extLst>
            </p:cNvPr>
            <p:cNvSpPr/>
            <p:nvPr/>
          </p:nvSpPr>
          <p:spPr>
            <a:xfrm>
              <a:off x="1503814" y="550103"/>
              <a:ext cx="1116107"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sz="1600" dirty="0"/>
                <a:t>Models</a:t>
              </a:r>
              <a:endParaRPr lang="en-US" dirty="0"/>
            </a:p>
          </p:txBody>
        </p:sp>
        <p:sp>
          <p:nvSpPr>
            <p:cNvPr id="14" name="Rectangle 13">
              <a:extLst>
                <a:ext uri="{FF2B5EF4-FFF2-40B4-BE49-F238E27FC236}">
                  <a16:creationId xmlns:a16="http://schemas.microsoft.com/office/drawing/2014/main" id="{60AD5C07-AE78-4C77-BEB8-836ED02569B7}"/>
                </a:ext>
              </a:extLst>
            </p:cNvPr>
            <p:cNvSpPr/>
            <p:nvPr/>
          </p:nvSpPr>
          <p:spPr>
            <a:xfrm rot="16200000">
              <a:off x="1656231" y="823070"/>
              <a:ext cx="198120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15" name="Rectangle 14">
              <a:extLst>
                <a:ext uri="{FF2B5EF4-FFF2-40B4-BE49-F238E27FC236}">
                  <a16:creationId xmlns:a16="http://schemas.microsoft.com/office/drawing/2014/main" id="{3A5C19BB-0688-460A-ADE0-0B5158EF46A7}"/>
                </a:ext>
              </a:extLst>
            </p:cNvPr>
            <p:cNvSpPr/>
            <p:nvPr/>
          </p:nvSpPr>
          <p:spPr>
            <a:xfrm>
              <a:off x="461682" y="1600759"/>
              <a:ext cx="1961031"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16" name="Rectangle 15">
              <a:extLst>
                <a:ext uri="{FF2B5EF4-FFF2-40B4-BE49-F238E27FC236}">
                  <a16:creationId xmlns:a16="http://schemas.microsoft.com/office/drawing/2014/main" id="{5CD25AED-9C1F-4BDC-8827-68F765944724}"/>
                </a:ext>
              </a:extLst>
            </p:cNvPr>
            <p:cNvSpPr/>
            <p:nvPr/>
          </p:nvSpPr>
          <p:spPr>
            <a:xfrm>
              <a:off x="472888" y="45381"/>
              <a:ext cx="1961031"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grpSp>
    </p:spTree>
    <p:extLst>
      <p:ext uri="{BB962C8B-B14F-4D97-AF65-F5344CB8AC3E}">
        <p14:creationId xmlns:p14="http://schemas.microsoft.com/office/powerpoint/2010/main" val="7152861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457" y="-3844"/>
            <a:ext cx="11256778" cy="6861844"/>
          </a:xfrm>
          <a:prstGeom prst="rect">
            <a:avLst/>
          </a:prstGeom>
        </p:spPr>
      </p:pic>
    </p:spTree>
    <p:extLst>
      <p:ext uri="{BB962C8B-B14F-4D97-AF65-F5344CB8AC3E}">
        <p14:creationId xmlns:p14="http://schemas.microsoft.com/office/powerpoint/2010/main" val="28062200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Levels vs Techniques</a:t>
            </a:r>
          </a:p>
        </p:txBody>
      </p:sp>
      <p:graphicFrame>
        <p:nvGraphicFramePr>
          <p:cNvPr id="3" name="Table 2"/>
          <p:cNvGraphicFramePr>
            <a:graphicFrameLocks noGrp="1"/>
          </p:cNvGraphicFramePr>
          <p:nvPr/>
        </p:nvGraphicFramePr>
        <p:xfrm>
          <a:off x="8585915" y="3219718"/>
          <a:ext cx="1574799" cy="3429000"/>
        </p:xfrm>
        <a:graphic>
          <a:graphicData uri="http://schemas.openxmlformats.org/drawingml/2006/table">
            <a:tbl>
              <a:tblPr>
                <a:tableStyleId>{5C22544A-7EE6-4342-B048-85BDC9FD1C3A}</a:tableStyleId>
              </a:tblPr>
              <a:tblGrid>
                <a:gridCol w="1574799">
                  <a:extLst>
                    <a:ext uri="{9D8B030D-6E8A-4147-A177-3AD203B41FA5}">
                      <a16:colId xmlns:a16="http://schemas.microsoft.com/office/drawing/2014/main" val="341437336"/>
                    </a:ext>
                  </a:extLst>
                </a:gridCol>
              </a:tblGrid>
              <a:tr h="190500">
                <a:tc>
                  <a:txBody>
                    <a:bodyPr/>
                    <a:lstStyle/>
                    <a:p>
                      <a:pPr algn="l" fontAlgn="b"/>
                      <a:r>
                        <a:rPr lang="en-US" sz="1100" u="none" strike="noStrike" dirty="0">
                          <a:effectLst/>
                        </a:rPr>
                        <a:t>Bottom-UP</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37688070"/>
                  </a:ext>
                </a:extLst>
              </a:tr>
              <a:tr h="190500">
                <a:tc>
                  <a:txBody>
                    <a:bodyPr/>
                    <a:lstStyle/>
                    <a:p>
                      <a:pPr algn="l" fontAlgn="b"/>
                      <a:r>
                        <a:rPr lang="en-US" sz="1100" u="none" strike="noStrike" dirty="0">
                          <a:effectLst/>
                        </a:rPr>
                        <a:t>Top-down</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54729782"/>
                  </a:ext>
                </a:extLst>
              </a:tr>
              <a:tr h="190500">
                <a:tc>
                  <a:txBody>
                    <a:bodyPr/>
                    <a:lstStyle/>
                    <a:p>
                      <a:pPr algn="l" fontAlgn="b"/>
                      <a:r>
                        <a:rPr lang="en-US" sz="1100" u="none" strike="noStrike" dirty="0">
                          <a:effectLst/>
                        </a:rPr>
                        <a:t>Formal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47887272"/>
                  </a:ext>
                </a:extLst>
              </a:tr>
              <a:tr h="190500">
                <a:tc>
                  <a:txBody>
                    <a:bodyPr/>
                    <a:lstStyle/>
                    <a:p>
                      <a:pPr algn="l" fontAlgn="b"/>
                      <a:r>
                        <a:rPr lang="en-US" sz="1100" u="none" strike="noStrike" dirty="0">
                          <a:effectLst/>
                        </a:rPr>
                        <a:t>Process Flow</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22674025"/>
                  </a:ext>
                </a:extLst>
              </a:tr>
              <a:tr h="190500">
                <a:tc>
                  <a:txBody>
                    <a:bodyPr/>
                    <a:lstStyle/>
                    <a:p>
                      <a:pPr algn="l" fontAlgn="b"/>
                      <a:r>
                        <a:rPr lang="en-US" sz="1100" u="none" strike="noStrike" dirty="0">
                          <a:effectLst/>
                        </a:rPr>
                        <a:t>Petri Nets</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0863261"/>
                  </a:ext>
                </a:extLst>
              </a:tr>
              <a:tr h="190500">
                <a:tc>
                  <a:txBody>
                    <a:bodyPr/>
                    <a:lstStyle/>
                    <a:p>
                      <a:pPr algn="l" fontAlgn="b"/>
                      <a:r>
                        <a:rPr lang="en-US" sz="1100" u="none" strike="noStrike" dirty="0">
                          <a:effectLst/>
                        </a:rPr>
                        <a:t>Noun</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45868213"/>
                  </a:ext>
                </a:extLst>
              </a:tr>
              <a:tr h="190500">
                <a:tc>
                  <a:txBody>
                    <a:bodyPr/>
                    <a:lstStyle/>
                    <a:p>
                      <a:pPr algn="l" fontAlgn="b"/>
                      <a:r>
                        <a:rPr lang="en-US" sz="1100" u="none" strike="noStrike" dirty="0">
                          <a:effectLst/>
                        </a:rPr>
                        <a:t>Layering</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26299037"/>
                  </a:ext>
                </a:extLst>
              </a:tr>
              <a:tr h="190500">
                <a:tc>
                  <a:txBody>
                    <a:bodyPr/>
                    <a:lstStyle/>
                    <a:p>
                      <a:pPr algn="l" fontAlgn="b"/>
                      <a:r>
                        <a:rPr lang="en-US" sz="1100" u="none" strike="noStrike" dirty="0">
                          <a:effectLst/>
                        </a:rPr>
                        <a:t>Architecture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59324914"/>
                  </a:ext>
                </a:extLst>
              </a:tr>
              <a:tr h="190500">
                <a:tc>
                  <a:txBody>
                    <a:bodyPr/>
                    <a:lstStyle/>
                    <a:p>
                      <a:pPr algn="l" fontAlgn="b"/>
                      <a:r>
                        <a:rPr lang="en-US" sz="1100" u="none" strike="noStrike" dirty="0">
                          <a:effectLst/>
                        </a:rPr>
                        <a:t>Data Structures</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31110357"/>
                  </a:ext>
                </a:extLst>
              </a:tr>
              <a:tr h="190500">
                <a:tc>
                  <a:txBody>
                    <a:bodyPr/>
                    <a:lstStyle/>
                    <a:p>
                      <a:pPr algn="l" fontAlgn="b"/>
                      <a:r>
                        <a:rPr lang="en-US" sz="1100" u="none" strike="noStrike" dirty="0">
                          <a:effectLst/>
                        </a:rPr>
                        <a:t>Pseudo Code</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95093047"/>
                  </a:ext>
                </a:extLst>
              </a:tr>
              <a:tr h="190500">
                <a:tc>
                  <a:txBody>
                    <a:bodyPr/>
                    <a:lstStyle/>
                    <a:p>
                      <a:pPr algn="l" fontAlgn="b"/>
                      <a:r>
                        <a:rPr lang="en-US" sz="1100" u="none" strike="noStrike" dirty="0">
                          <a:effectLst/>
                        </a:rPr>
                        <a:t>Database</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21672512"/>
                  </a:ext>
                </a:extLst>
              </a:tr>
              <a:tr h="190500">
                <a:tc>
                  <a:txBody>
                    <a:bodyPr/>
                    <a:lstStyle/>
                    <a:p>
                      <a:pPr algn="l" fontAlgn="b"/>
                      <a:r>
                        <a:rPr lang="en-US" sz="1100" u="none" strike="noStrike" dirty="0">
                          <a:effectLst/>
                        </a:rPr>
                        <a:t>Workflows</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41442265"/>
                  </a:ext>
                </a:extLst>
              </a:tr>
              <a:tr h="190500">
                <a:tc>
                  <a:txBody>
                    <a:bodyPr/>
                    <a:lstStyle/>
                    <a:p>
                      <a:pPr algn="l" fontAlgn="b"/>
                      <a:r>
                        <a:rPr lang="en-US" sz="1100" u="none" strike="noStrike" dirty="0">
                          <a:effectLst/>
                        </a:rPr>
                        <a:t>Flow Chart</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94083290"/>
                  </a:ext>
                </a:extLst>
              </a:tr>
              <a:tr h="190500">
                <a:tc>
                  <a:txBody>
                    <a:bodyPr/>
                    <a:lstStyle/>
                    <a:p>
                      <a:pPr algn="l" fontAlgn="b"/>
                      <a:r>
                        <a:rPr lang="en-US" sz="1100" u="none" strike="noStrike" dirty="0">
                          <a:effectLst/>
                        </a:rPr>
                        <a:t>CRC</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51384945"/>
                  </a:ext>
                </a:extLst>
              </a:tr>
              <a:tr h="190500">
                <a:tc>
                  <a:txBody>
                    <a:bodyPr/>
                    <a:lstStyle/>
                    <a:p>
                      <a:pPr algn="l" fontAlgn="b"/>
                      <a:r>
                        <a:rPr lang="en-US" sz="1100" u="none" strike="noStrike" dirty="0">
                          <a:effectLst/>
                        </a:rPr>
                        <a:t>State Diagrams</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64652693"/>
                  </a:ext>
                </a:extLst>
              </a:tr>
              <a:tr h="190500">
                <a:tc>
                  <a:txBody>
                    <a:bodyPr/>
                    <a:lstStyle/>
                    <a:p>
                      <a:pPr algn="l" fontAlgn="b"/>
                      <a:r>
                        <a:rPr lang="en-US" sz="1100" u="none" strike="noStrike" dirty="0">
                          <a:effectLst/>
                        </a:rPr>
                        <a:t>Data Flow diagrams</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43295134"/>
                  </a:ext>
                </a:extLst>
              </a:tr>
              <a:tr h="190500">
                <a:tc>
                  <a:txBody>
                    <a:bodyPr/>
                    <a:lstStyle/>
                    <a:p>
                      <a:pPr algn="l" fontAlgn="b"/>
                      <a:r>
                        <a:rPr lang="en-US" sz="1100" u="none" strike="noStrike" dirty="0">
                          <a:effectLst/>
                        </a:rPr>
                        <a:t>Control Flow diagrams</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30148944"/>
                  </a:ext>
                </a:extLst>
              </a:tr>
              <a:tr h="190500">
                <a:tc>
                  <a:txBody>
                    <a:bodyPr/>
                    <a:lstStyle/>
                    <a:p>
                      <a:pPr algn="l" fontAlgn="b"/>
                      <a:r>
                        <a:rPr lang="en-US" sz="1100" u="none" strike="noStrike" dirty="0">
                          <a:effectLst/>
                        </a:rPr>
                        <a:t>Functional Flow</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21556032"/>
                  </a:ext>
                </a:extLst>
              </a:tr>
            </a:tbl>
          </a:graphicData>
        </a:graphic>
      </p:graphicFrame>
      <p:graphicFrame>
        <p:nvGraphicFramePr>
          <p:cNvPr id="7" name="Table 6"/>
          <p:cNvGraphicFramePr>
            <a:graphicFrameLocks noGrp="1"/>
          </p:cNvGraphicFramePr>
          <p:nvPr/>
        </p:nvGraphicFramePr>
        <p:xfrm>
          <a:off x="10163935" y="3563155"/>
          <a:ext cx="2006600" cy="3048000"/>
        </p:xfrm>
        <a:graphic>
          <a:graphicData uri="http://schemas.openxmlformats.org/drawingml/2006/table">
            <a:tbl>
              <a:tblPr>
                <a:tableStyleId>{5C22544A-7EE6-4342-B048-85BDC9FD1C3A}</a:tableStyleId>
              </a:tblPr>
              <a:tblGrid>
                <a:gridCol w="2006600">
                  <a:extLst>
                    <a:ext uri="{9D8B030D-6E8A-4147-A177-3AD203B41FA5}">
                      <a16:colId xmlns:a16="http://schemas.microsoft.com/office/drawing/2014/main" val="3853376787"/>
                    </a:ext>
                  </a:extLst>
                </a:gridCol>
              </a:tblGrid>
              <a:tr h="190500">
                <a:tc>
                  <a:txBody>
                    <a:bodyPr/>
                    <a:lstStyle/>
                    <a:p>
                      <a:pPr algn="l" fontAlgn="b"/>
                      <a:r>
                        <a:rPr lang="en-US" sz="1100" u="none" strike="noStrike" dirty="0">
                          <a:effectLst/>
                        </a:rPr>
                        <a:t>Design Pattern - Creation</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18389909"/>
                  </a:ext>
                </a:extLst>
              </a:tr>
              <a:tr h="190500">
                <a:tc>
                  <a:txBody>
                    <a:bodyPr/>
                    <a:lstStyle/>
                    <a:p>
                      <a:pPr algn="l" fontAlgn="b"/>
                      <a:r>
                        <a:rPr lang="en-US" sz="1100" u="none" strike="noStrike">
                          <a:effectLst/>
                        </a:rPr>
                        <a:t>Design Pattern - Behavior</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19294743"/>
                  </a:ext>
                </a:extLst>
              </a:tr>
              <a:tr h="190500">
                <a:tc>
                  <a:txBody>
                    <a:bodyPr/>
                    <a:lstStyle/>
                    <a:p>
                      <a:pPr algn="l" fontAlgn="b"/>
                      <a:r>
                        <a:rPr lang="en-US" sz="1100" u="none" strike="noStrike">
                          <a:effectLst/>
                        </a:rPr>
                        <a:t>Design Pattern - Structural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42416002"/>
                  </a:ext>
                </a:extLst>
              </a:tr>
              <a:tr h="190500">
                <a:tc>
                  <a:txBody>
                    <a:bodyPr/>
                    <a:lstStyle/>
                    <a:p>
                      <a:pPr algn="l" fontAlgn="b"/>
                      <a:r>
                        <a:rPr lang="en-US" sz="1100" u="none" strike="noStrike">
                          <a:effectLst/>
                        </a:rPr>
                        <a:t>State Transition Diagram</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51481790"/>
                  </a:ext>
                </a:extLst>
              </a:tr>
              <a:tr h="190500">
                <a:tc>
                  <a:txBody>
                    <a:bodyPr/>
                    <a:lstStyle/>
                    <a:p>
                      <a:pPr algn="l" fontAlgn="b"/>
                      <a:r>
                        <a:rPr lang="en-US" sz="1100" u="none" strike="noStrike">
                          <a:effectLst/>
                        </a:rPr>
                        <a:t>Structure Chart</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01584244"/>
                  </a:ext>
                </a:extLst>
              </a:tr>
              <a:tr h="190500">
                <a:tc>
                  <a:txBody>
                    <a:bodyPr/>
                    <a:lstStyle/>
                    <a:p>
                      <a:pPr algn="l" fontAlgn="b"/>
                      <a:r>
                        <a:rPr lang="en-US" sz="1100" u="none" strike="noStrike">
                          <a:effectLst/>
                        </a:rPr>
                        <a:t>Systems Viewpoint (Block)</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72834094"/>
                  </a:ext>
                </a:extLst>
              </a:tr>
              <a:tr h="190500">
                <a:tc>
                  <a:txBody>
                    <a:bodyPr/>
                    <a:lstStyle/>
                    <a:p>
                      <a:pPr algn="l" fontAlgn="b"/>
                      <a:r>
                        <a:rPr lang="en-US" sz="1100" u="none" strike="noStrike" dirty="0">
                          <a:effectLst/>
                        </a:rPr>
                        <a:t>UML Class Diagram</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23844168"/>
                  </a:ext>
                </a:extLst>
              </a:tr>
              <a:tr h="190500">
                <a:tc>
                  <a:txBody>
                    <a:bodyPr/>
                    <a:lstStyle/>
                    <a:p>
                      <a:pPr algn="l" fontAlgn="b"/>
                      <a:r>
                        <a:rPr lang="en-US" sz="1100" u="none" strike="noStrike">
                          <a:effectLst/>
                        </a:rPr>
                        <a:t>UML Communication Diagram</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75446265"/>
                  </a:ext>
                </a:extLst>
              </a:tr>
              <a:tr h="190500">
                <a:tc>
                  <a:txBody>
                    <a:bodyPr/>
                    <a:lstStyle/>
                    <a:p>
                      <a:pPr algn="l" fontAlgn="b"/>
                      <a:r>
                        <a:rPr lang="en-US" sz="1100" u="none" strike="noStrike">
                          <a:effectLst/>
                        </a:rPr>
                        <a:t>UML Component Diagram</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83946097"/>
                  </a:ext>
                </a:extLst>
              </a:tr>
              <a:tr h="190500">
                <a:tc>
                  <a:txBody>
                    <a:bodyPr/>
                    <a:lstStyle/>
                    <a:p>
                      <a:pPr algn="l" fontAlgn="b"/>
                      <a:r>
                        <a:rPr lang="en-US" sz="1100" u="none" strike="noStrike">
                          <a:effectLst/>
                        </a:rPr>
                        <a:t>UML Sequence Diagram</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21492447"/>
                  </a:ext>
                </a:extLst>
              </a:tr>
              <a:tr h="190500">
                <a:tc>
                  <a:txBody>
                    <a:bodyPr/>
                    <a:lstStyle/>
                    <a:p>
                      <a:pPr algn="l" fontAlgn="b"/>
                      <a:r>
                        <a:rPr lang="en-US" sz="1100" u="none" strike="noStrike">
                          <a:effectLst/>
                        </a:rPr>
                        <a:t>Enitity Relationship Diagram</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12272181"/>
                  </a:ext>
                </a:extLst>
              </a:tr>
              <a:tr h="190500">
                <a:tc>
                  <a:txBody>
                    <a:bodyPr/>
                    <a:lstStyle/>
                    <a:p>
                      <a:pPr algn="l" fontAlgn="b"/>
                      <a:r>
                        <a:rPr lang="en-US" sz="1100" u="none" strike="noStrike">
                          <a:effectLst/>
                        </a:rPr>
                        <a:t>Data and Information Viewpoint</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05328385"/>
                  </a:ext>
                </a:extLst>
              </a:tr>
              <a:tr h="190500">
                <a:tc>
                  <a:txBody>
                    <a:bodyPr/>
                    <a:lstStyle/>
                    <a:p>
                      <a:pPr algn="l" fontAlgn="b"/>
                      <a:r>
                        <a:rPr lang="en-US" sz="1100" u="none" strike="noStrike">
                          <a:effectLst/>
                        </a:rPr>
                        <a:t>Capabiltiy Viewpoint</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83444376"/>
                  </a:ext>
                </a:extLst>
              </a:tr>
              <a:tr h="190500">
                <a:tc>
                  <a:txBody>
                    <a:bodyPr/>
                    <a:lstStyle/>
                    <a:p>
                      <a:pPr algn="l" fontAlgn="b"/>
                      <a:r>
                        <a:rPr lang="en-US" sz="1100" u="none" strike="noStrike">
                          <a:effectLst/>
                        </a:rPr>
                        <a:t>Operational Viewpoint</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13517780"/>
                  </a:ext>
                </a:extLst>
              </a:tr>
              <a:tr h="190500">
                <a:tc>
                  <a:txBody>
                    <a:bodyPr/>
                    <a:lstStyle/>
                    <a:p>
                      <a:pPr algn="l" fontAlgn="b"/>
                      <a:r>
                        <a:rPr lang="en-US" sz="1100" u="none" strike="noStrike">
                          <a:effectLst/>
                        </a:rPr>
                        <a:t>Services Viewpoint</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14353936"/>
                  </a:ext>
                </a:extLst>
              </a:tr>
              <a:tr h="190500">
                <a:tc>
                  <a:txBody>
                    <a:bodyPr/>
                    <a:lstStyle/>
                    <a:p>
                      <a:pPr algn="l" fontAlgn="b"/>
                      <a:r>
                        <a:rPr lang="en-US" sz="1100" u="none" strike="noStrike" dirty="0">
                          <a:effectLst/>
                        </a:rPr>
                        <a:t>Standards Viewpoint</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4211425"/>
                  </a:ext>
                </a:extLst>
              </a:tr>
            </a:tbl>
          </a:graphicData>
        </a:graphic>
      </p:graphicFrame>
      <p:graphicFrame>
        <p:nvGraphicFramePr>
          <p:cNvPr id="5" name="Table 4">
            <a:extLst>
              <a:ext uri="{FF2B5EF4-FFF2-40B4-BE49-F238E27FC236}">
                <a16:creationId xmlns:a16="http://schemas.microsoft.com/office/drawing/2014/main" id="{18823F68-6C4A-455C-900E-33B21BABAF7F}"/>
              </a:ext>
            </a:extLst>
          </p:cNvPr>
          <p:cNvGraphicFramePr>
            <a:graphicFrameLocks noGrp="1"/>
          </p:cNvGraphicFramePr>
          <p:nvPr>
            <p:extLst>
              <p:ext uri="{D42A27DB-BD31-4B8C-83A1-F6EECF244321}">
                <p14:modId xmlns:p14="http://schemas.microsoft.com/office/powerpoint/2010/main" val="2215846450"/>
              </p:ext>
            </p:extLst>
          </p:nvPr>
        </p:nvGraphicFramePr>
        <p:xfrm>
          <a:off x="261152" y="1479396"/>
          <a:ext cx="2103120" cy="482092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867196708"/>
                    </a:ext>
                  </a:extLst>
                </a:gridCol>
              </a:tblGrid>
              <a:tr h="370840">
                <a:tc>
                  <a:txBody>
                    <a:bodyPr/>
                    <a:lstStyle/>
                    <a:p>
                      <a:r>
                        <a:rPr lang="en-US" dirty="0"/>
                        <a:t>Function</a:t>
                      </a:r>
                    </a:p>
                  </a:txBody>
                  <a:tcPr/>
                </a:tc>
                <a:extLst>
                  <a:ext uri="{0D108BD9-81ED-4DB2-BD59-A6C34878D82A}">
                    <a16:rowId xmlns:a16="http://schemas.microsoft.com/office/drawing/2014/main" val="3110150811"/>
                  </a:ext>
                </a:extLst>
              </a:tr>
              <a:tr h="370840">
                <a:tc>
                  <a:txBody>
                    <a:bodyPr/>
                    <a:lstStyle/>
                    <a:p>
                      <a:r>
                        <a:rPr lang="en-US" dirty="0"/>
                        <a:t>Class</a:t>
                      </a:r>
                    </a:p>
                  </a:txBody>
                  <a:tcPr/>
                </a:tc>
                <a:extLst>
                  <a:ext uri="{0D108BD9-81ED-4DB2-BD59-A6C34878D82A}">
                    <a16:rowId xmlns:a16="http://schemas.microsoft.com/office/drawing/2014/main" val="2861483408"/>
                  </a:ext>
                </a:extLst>
              </a:tr>
              <a:tr h="370840">
                <a:tc>
                  <a:txBody>
                    <a:bodyPr/>
                    <a:lstStyle/>
                    <a:p>
                      <a:r>
                        <a:rPr lang="en-US" dirty="0"/>
                        <a:t>Library</a:t>
                      </a:r>
                    </a:p>
                  </a:txBody>
                  <a:tcPr/>
                </a:tc>
                <a:extLst>
                  <a:ext uri="{0D108BD9-81ED-4DB2-BD59-A6C34878D82A}">
                    <a16:rowId xmlns:a16="http://schemas.microsoft.com/office/drawing/2014/main" val="3637406419"/>
                  </a:ext>
                </a:extLst>
              </a:tr>
              <a:tr h="370840">
                <a:tc>
                  <a:txBody>
                    <a:bodyPr/>
                    <a:lstStyle/>
                    <a:p>
                      <a:r>
                        <a:rPr lang="en-US" dirty="0"/>
                        <a:t>Interface</a:t>
                      </a:r>
                    </a:p>
                  </a:txBody>
                  <a:tcPr/>
                </a:tc>
                <a:extLst>
                  <a:ext uri="{0D108BD9-81ED-4DB2-BD59-A6C34878D82A}">
                    <a16:rowId xmlns:a16="http://schemas.microsoft.com/office/drawing/2014/main" val="1328686353"/>
                  </a:ext>
                </a:extLst>
              </a:tr>
              <a:tr h="370840">
                <a:tc>
                  <a:txBody>
                    <a:bodyPr/>
                    <a:lstStyle/>
                    <a:p>
                      <a:r>
                        <a:rPr lang="en-US" dirty="0"/>
                        <a:t>Sub-component</a:t>
                      </a:r>
                    </a:p>
                  </a:txBody>
                  <a:tcPr/>
                </a:tc>
                <a:extLst>
                  <a:ext uri="{0D108BD9-81ED-4DB2-BD59-A6C34878D82A}">
                    <a16:rowId xmlns:a16="http://schemas.microsoft.com/office/drawing/2014/main" val="1058761753"/>
                  </a:ext>
                </a:extLst>
              </a:tr>
              <a:tr h="370840">
                <a:tc>
                  <a:txBody>
                    <a:bodyPr/>
                    <a:lstStyle/>
                    <a:p>
                      <a:r>
                        <a:rPr lang="en-US" dirty="0"/>
                        <a:t>Entity</a:t>
                      </a:r>
                    </a:p>
                  </a:txBody>
                  <a:tcPr/>
                </a:tc>
                <a:extLst>
                  <a:ext uri="{0D108BD9-81ED-4DB2-BD59-A6C34878D82A}">
                    <a16:rowId xmlns:a16="http://schemas.microsoft.com/office/drawing/2014/main" val="94274988"/>
                  </a:ext>
                </a:extLst>
              </a:tr>
              <a:tr h="370840">
                <a:tc>
                  <a:txBody>
                    <a:bodyPr/>
                    <a:lstStyle/>
                    <a:p>
                      <a:r>
                        <a:rPr lang="en-US" dirty="0"/>
                        <a:t>Multi-Entity</a:t>
                      </a:r>
                    </a:p>
                  </a:txBody>
                  <a:tcPr/>
                </a:tc>
                <a:extLst>
                  <a:ext uri="{0D108BD9-81ED-4DB2-BD59-A6C34878D82A}">
                    <a16:rowId xmlns:a16="http://schemas.microsoft.com/office/drawing/2014/main" val="3548823031"/>
                  </a:ext>
                </a:extLst>
              </a:tr>
              <a:tr h="370840">
                <a:tc>
                  <a:txBody>
                    <a:bodyPr/>
                    <a:lstStyle/>
                    <a:p>
                      <a:r>
                        <a:rPr lang="en-US" dirty="0"/>
                        <a:t>Sub-System</a:t>
                      </a:r>
                    </a:p>
                  </a:txBody>
                  <a:tcPr/>
                </a:tc>
                <a:extLst>
                  <a:ext uri="{0D108BD9-81ED-4DB2-BD59-A6C34878D82A}">
                    <a16:rowId xmlns:a16="http://schemas.microsoft.com/office/drawing/2014/main" val="1371597985"/>
                  </a:ext>
                </a:extLst>
              </a:tr>
              <a:tr h="370840">
                <a:tc>
                  <a:txBody>
                    <a:bodyPr/>
                    <a:lstStyle/>
                    <a:p>
                      <a:r>
                        <a:rPr lang="en-US" dirty="0"/>
                        <a:t>N-Tier</a:t>
                      </a:r>
                    </a:p>
                  </a:txBody>
                  <a:tcPr/>
                </a:tc>
                <a:extLst>
                  <a:ext uri="{0D108BD9-81ED-4DB2-BD59-A6C34878D82A}">
                    <a16:rowId xmlns:a16="http://schemas.microsoft.com/office/drawing/2014/main" val="259400461"/>
                  </a:ext>
                </a:extLst>
              </a:tr>
              <a:tr h="370840">
                <a:tc>
                  <a:txBody>
                    <a:bodyPr/>
                    <a:lstStyle/>
                    <a:p>
                      <a:r>
                        <a:rPr lang="en-US" dirty="0"/>
                        <a:t>System</a:t>
                      </a:r>
                    </a:p>
                  </a:txBody>
                  <a:tcPr/>
                </a:tc>
                <a:extLst>
                  <a:ext uri="{0D108BD9-81ED-4DB2-BD59-A6C34878D82A}">
                    <a16:rowId xmlns:a16="http://schemas.microsoft.com/office/drawing/2014/main" val="520578486"/>
                  </a:ext>
                </a:extLst>
              </a:tr>
              <a:tr h="370840">
                <a:tc>
                  <a:txBody>
                    <a:bodyPr/>
                    <a:lstStyle/>
                    <a:p>
                      <a:r>
                        <a:rPr lang="en-US" dirty="0"/>
                        <a:t>Architecture</a:t>
                      </a:r>
                    </a:p>
                  </a:txBody>
                  <a:tcPr/>
                </a:tc>
                <a:extLst>
                  <a:ext uri="{0D108BD9-81ED-4DB2-BD59-A6C34878D82A}">
                    <a16:rowId xmlns:a16="http://schemas.microsoft.com/office/drawing/2014/main" val="2632118815"/>
                  </a:ext>
                </a:extLst>
              </a:tr>
              <a:tr h="370840">
                <a:tc>
                  <a:txBody>
                    <a:bodyPr/>
                    <a:lstStyle/>
                    <a:p>
                      <a:r>
                        <a:rPr lang="en-US" dirty="0"/>
                        <a:t>Framework</a:t>
                      </a:r>
                    </a:p>
                  </a:txBody>
                  <a:tcPr/>
                </a:tc>
                <a:extLst>
                  <a:ext uri="{0D108BD9-81ED-4DB2-BD59-A6C34878D82A}">
                    <a16:rowId xmlns:a16="http://schemas.microsoft.com/office/drawing/2014/main" val="3350017822"/>
                  </a:ext>
                </a:extLst>
              </a:tr>
              <a:tr h="370840">
                <a:tc>
                  <a:txBody>
                    <a:bodyPr/>
                    <a:lstStyle/>
                    <a:p>
                      <a:r>
                        <a:rPr lang="en-US" dirty="0"/>
                        <a:t>Platform</a:t>
                      </a:r>
                    </a:p>
                  </a:txBody>
                  <a:tcPr/>
                </a:tc>
                <a:extLst>
                  <a:ext uri="{0D108BD9-81ED-4DB2-BD59-A6C34878D82A}">
                    <a16:rowId xmlns:a16="http://schemas.microsoft.com/office/drawing/2014/main" val="3313572306"/>
                  </a:ext>
                </a:extLst>
              </a:tr>
            </a:tbl>
          </a:graphicData>
        </a:graphic>
      </p:graphicFrame>
      <p:sp>
        <p:nvSpPr>
          <p:cNvPr id="6" name="Content Placeholder 5">
            <a:extLst>
              <a:ext uri="{FF2B5EF4-FFF2-40B4-BE49-F238E27FC236}">
                <a16:creationId xmlns:a16="http://schemas.microsoft.com/office/drawing/2014/main" id="{DD8829E7-7479-44E2-BF9B-6FBF6B8AF6B8}"/>
              </a:ext>
            </a:extLst>
          </p:cNvPr>
          <p:cNvSpPr txBox="1">
            <a:spLocks/>
          </p:cNvSpPr>
          <p:nvPr/>
        </p:nvSpPr>
        <p:spPr>
          <a:xfrm>
            <a:off x="2587214" y="1585081"/>
            <a:ext cx="2534194" cy="3687837"/>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Structure</a:t>
            </a:r>
          </a:p>
          <a:p>
            <a:pPr lvl="1"/>
            <a:r>
              <a:rPr lang="en-US"/>
              <a:t>Machine</a:t>
            </a:r>
          </a:p>
          <a:p>
            <a:pPr lvl="1"/>
            <a:r>
              <a:rPr lang="en-US"/>
              <a:t>Assembly</a:t>
            </a:r>
          </a:p>
          <a:p>
            <a:pPr lvl="1"/>
            <a:r>
              <a:rPr lang="en-US"/>
              <a:t>Basic (Goto)</a:t>
            </a:r>
          </a:p>
          <a:p>
            <a:pPr lvl="1"/>
            <a:r>
              <a:rPr lang="en-US"/>
              <a:t>Modular (libraries)</a:t>
            </a:r>
          </a:p>
          <a:p>
            <a:pPr lvl="1"/>
            <a:r>
              <a:rPr lang="en-US"/>
              <a:t>Control Structures</a:t>
            </a:r>
          </a:p>
          <a:p>
            <a:pPr lvl="2"/>
            <a:r>
              <a:rPr lang="en-US"/>
              <a:t>Goto -&gt; decision (if/switch); loops (for/while)</a:t>
            </a:r>
          </a:p>
          <a:p>
            <a:pPr lvl="1"/>
            <a:r>
              <a:rPr lang="en-US"/>
              <a:t>Functional</a:t>
            </a:r>
          </a:p>
          <a:p>
            <a:pPr lvl="2"/>
            <a:r>
              <a:rPr lang="en-US"/>
              <a:t>Goto modules -&gt; functions (scope)</a:t>
            </a:r>
          </a:p>
          <a:p>
            <a:pPr lvl="1"/>
            <a:r>
              <a:rPr lang="en-US"/>
              <a:t>Object Oriented/Event Control</a:t>
            </a:r>
          </a:p>
          <a:p>
            <a:pPr lvl="2"/>
            <a:r>
              <a:rPr lang="en-US"/>
              <a:t>Access Control</a:t>
            </a:r>
          </a:p>
          <a:p>
            <a:pPr lvl="1"/>
            <a:r>
              <a:rPr lang="en-US"/>
              <a:t>Design Patterns</a:t>
            </a:r>
            <a:endParaRPr lang="en-US" dirty="0"/>
          </a:p>
        </p:txBody>
      </p:sp>
      <p:sp>
        <p:nvSpPr>
          <p:cNvPr id="8" name="Content Placeholder 5">
            <a:extLst>
              <a:ext uri="{FF2B5EF4-FFF2-40B4-BE49-F238E27FC236}">
                <a16:creationId xmlns:a16="http://schemas.microsoft.com/office/drawing/2014/main" id="{80B29171-FC8D-446F-A6CB-793EC5C3BE24}"/>
              </a:ext>
            </a:extLst>
          </p:cNvPr>
          <p:cNvSpPr txBox="1">
            <a:spLocks/>
          </p:cNvSpPr>
          <p:nvPr/>
        </p:nvSpPr>
        <p:spPr>
          <a:xfrm>
            <a:off x="5344350" y="1661404"/>
            <a:ext cx="2534194" cy="3286760"/>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Data</a:t>
            </a:r>
          </a:p>
          <a:p>
            <a:pPr lvl="1"/>
            <a:r>
              <a:rPr lang="en-US" dirty="0"/>
              <a:t>Registers</a:t>
            </a:r>
          </a:p>
          <a:p>
            <a:pPr lvl="1"/>
            <a:r>
              <a:rPr lang="en-US" dirty="0"/>
              <a:t>Variables (types)</a:t>
            </a:r>
          </a:p>
          <a:p>
            <a:pPr lvl="1"/>
            <a:r>
              <a:rPr lang="en-US" dirty="0"/>
              <a:t>Homogeneous Structures (array)</a:t>
            </a:r>
          </a:p>
          <a:p>
            <a:pPr lvl="1"/>
            <a:r>
              <a:rPr lang="en-US" dirty="0"/>
              <a:t>Heterogeneous Structures (</a:t>
            </a:r>
            <a:r>
              <a:rPr lang="en-US" dirty="0" err="1"/>
              <a:t>structs</a:t>
            </a:r>
            <a:r>
              <a:rPr lang="en-US" dirty="0"/>
              <a:t>)</a:t>
            </a:r>
          </a:p>
          <a:p>
            <a:pPr lvl="2"/>
            <a:r>
              <a:rPr lang="en-US" dirty="0"/>
              <a:t>Data Structures (Lists)</a:t>
            </a:r>
          </a:p>
          <a:p>
            <a:pPr lvl="1"/>
            <a:r>
              <a:rPr lang="en-US" dirty="0"/>
              <a:t>Classes(</a:t>
            </a:r>
            <a:r>
              <a:rPr lang="en-US" dirty="0" err="1"/>
              <a:t>structs</a:t>
            </a:r>
            <a:r>
              <a:rPr lang="en-US" dirty="0"/>
              <a:t> w/ functions)</a:t>
            </a:r>
          </a:p>
          <a:p>
            <a:pPr lvl="1"/>
            <a:r>
              <a:rPr lang="en-US" dirty="0" err="1"/>
              <a:t>DataBase</a:t>
            </a:r>
            <a:endParaRPr lang="en-US" dirty="0"/>
          </a:p>
          <a:p>
            <a:pPr lvl="2"/>
            <a:r>
              <a:rPr lang="en-US" dirty="0"/>
              <a:t>XML</a:t>
            </a:r>
          </a:p>
          <a:p>
            <a:pPr lvl="1"/>
            <a:r>
              <a:rPr lang="en-US" dirty="0"/>
              <a:t>On the wire</a:t>
            </a:r>
          </a:p>
          <a:p>
            <a:pPr lvl="2"/>
            <a:r>
              <a:rPr lang="en-US" dirty="0"/>
              <a:t>Serialize</a:t>
            </a:r>
          </a:p>
          <a:p>
            <a:pPr lvl="1"/>
            <a:endParaRPr lang="en-US" dirty="0"/>
          </a:p>
        </p:txBody>
      </p:sp>
    </p:spTree>
    <p:extLst>
      <p:ext uri="{BB962C8B-B14F-4D97-AF65-F5344CB8AC3E}">
        <p14:creationId xmlns:p14="http://schemas.microsoft.com/office/powerpoint/2010/main" val="8051783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8EF27-8103-3A48-84B1-605324F3813A}"/>
              </a:ext>
            </a:extLst>
          </p:cNvPr>
          <p:cNvSpPr>
            <a:spLocks noGrp="1"/>
          </p:cNvSpPr>
          <p:nvPr>
            <p:ph type="title"/>
          </p:nvPr>
        </p:nvSpPr>
        <p:spPr/>
        <p:txBody>
          <a:bodyPr>
            <a:normAutofit/>
          </a:bodyPr>
          <a:lstStyle/>
          <a:p>
            <a:r>
              <a:rPr lang="en-US" b="1"/>
              <a:t>What is the relationship between Quality Assurance and Software Methodologies?</a:t>
            </a:r>
            <a:endParaRPr lang="en-US" dirty="0"/>
          </a:p>
        </p:txBody>
      </p:sp>
      <p:sp>
        <p:nvSpPr>
          <p:cNvPr id="3" name="Content Placeholder 2">
            <a:extLst>
              <a:ext uri="{FF2B5EF4-FFF2-40B4-BE49-F238E27FC236}">
                <a16:creationId xmlns:a16="http://schemas.microsoft.com/office/drawing/2014/main" id="{41322E67-063F-8D4E-B3E3-BAC5118C7BE4}"/>
              </a:ext>
            </a:extLst>
          </p:cNvPr>
          <p:cNvSpPr>
            <a:spLocks noGrp="1"/>
          </p:cNvSpPr>
          <p:nvPr>
            <p:ph idx="1"/>
          </p:nvPr>
        </p:nvSpPr>
        <p:spPr/>
        <p:txBody>
          <a:bodyPr>
            <a:normAutofit fontScale="62500" lnSpcReduction="20000"/>
          </a:bodyPr>
          <a:lstStyle/>
          <a:p>
            <a:pPr lvl="0"/>
            <a:r>
              <a:rPr lang="en-US"/>
              <a:t>Task: Create a poster about QA within an SW Lifecycle Phase</a:t>
            </a:r>
          </a:p>
          <a:p>
            <a:pPr lvl="0"/>
            <a:r>
              <a:rPr lang="en-US"/>
              <a:t>Purpose: Understand how QA fits in the different phases and methodologies of software development. </a:t>
            </a:r>
          </a:p>
          <a:p>
            <a:r>
              <a:rPr lang="en-US" b="1"/>
              <a:t>Instructions</a:t>
            </a:r>
          </a:p>
          <a:p>
            <a:pPr lvl="1"/>
            <a:r>
              <a:rPr lang="en-US"/>
              <a:t>Partnership: Each partnership will be assigned a Methodology Phase. </a:t>
            </a:r>
          </a:p>
          <a:p>
            <a:pPr lvl="2"/>
            <a:r>
              <a:rPr lang="en-US"/>
              <a:t>Partners are to research the assigned Lifecycle Phases </a:t>
            </a:r>
          </a:p>
          <a:p>
            <a:pPr lvl="3"/>
            <a:r>
              <a:rPr lang="en-US"/>
              <a:t>Look for how the phase is implemented in each of the different SW Methodologies (Waterfall, Spiral, Agile)</a:t>
            </a:r>
          </a:p>
          <a:p>
            <a:pPr lvl="2"/>
            <a:r>
              <a:rPr lang="en-US"/>
              <a:t>Partners are to create a poster on the assigned Software Lifecycle Phase relating to QA.</a:t>
            </a:r>
          </a:p>
          <a:p>
            <a:pPr lvl="3"/>
            <a:r>
              <a:rPr lang="en-US"/>
              <a:t>Posters should include roles in the Methodologies and the responsibilities in that phase. </a:t>
            </a:r>
          </a:p>
          <a:p>
            <a:pPr lvl="3"/>
            <a:r>
              <a:rPr lang="en-US"/>
              <a:t>Answering the following questions: </a:t>
            </a:r>
          </a:p>
          <a:p>
            <a:pPr lvl="4"/>
            <a:r>
              <a:rPr lang="en-US"/>
              <a:t>At what point do the personal roles get involved in the lifecycle?  </a:t>
            </a:r>
          </a:p>
          <a:p>
            <a:pPr lvl="4"/>
            <a:r>
              <a:rPr lang="en-US"/>
              <a:t>What are the duties, responsibilities, and products affected or produced by Software Quality Assurance? </a:t>
            </a:r>
          </a:p>
          <a:p>
            <a:pPr lvl="3"/>
            <a:r>
              <a:rPr lang="en-US"/>
              <a:t>Posters should include QA in the Methodologies and the responsibilities of a QA in that phase. </a:t>
            </a:r>
          </a:p>
          <a:p>
            <a:pPr lvl="3"/>
            <a:r>
              <a:rPr lang="en-US"/>
              <a:t>Answering the following questions: </a:t>
            </a:r>
          </a:p>
          <a:p>
            <a:pPr lvl="4"/>
            <a:r>
              <a:rPr lang="en-US"/>
              <a:t>At what point does Testing get involved in the lifecycle?  </a:t>
            </a:r>
          </a:p>
          <a:p>
            <a:pPr lvl="4"/>
            <a:r>
              <a:rPr lang="en-US"/>
              <a:t>What are the duties, roles, and products affected or produced by Software Testing?</a:t>
            </a:r>
          </a:p>
          <a:p>
            <a:pPr lvl="1"/>
            <a:r>
              <a:rPr lang="en-US"/>
              <a:t>Post a copy of your poster (soft copy) on QA related to the Software Lifecycle. The poster is a showcase discussion board; please take some time and read over your classmate's posters and use what you learned as part of your prove assignment</a:t>
            </a:r>
          </a:p>
          <a:p>
            <a:pPr lvl="2"/>
            <a:r>
              <a:rPr lang="en-US"/>
              <a:t>Read the instructions for the next Teach assignment and Prove assignment.</a:t>
            </a:r>
          </a:p>
          <a:p>
            <a:pPr lvl="2"/>
            <a:r>
              <a:rPr lang="en-US"/>
              <a:t>Reply to two other posters, asking questions about their poster. </a:t>
            </a:r>
          </a:p>
          <a:p>
            <a:pPr lvl="2"/>
            <a:r>
              <a:rPr lang="en-US"/>
              <a:t>Answer questions from your poster or form another poster. </a:t>
            </a:r>
            <a:endParaRPr lang="en-US" dirty="0"/>
          </a:p>
        </p:txBody>
      </p:sp>
    </p:spTree>
    <p:extLst>
      <p:ext uri="{BB962C8B-B14F-4D97-AF65-F5344CB8AC3E}">
        <p14:creationId xmlns:p14="http://schemas.microsoft.com/office/powerpoint/2010/main" val="19483765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1A8DA-AB76-4365-A9E2-38231268131C}"/>
              </a:ext>
            </a:extLst>
          </p:cNvPr>
          <p:cNvSpPr>
            <a:spLocks noGrp="1"/>
          </p:cNvSpPr>
          <p:nvPr>
            <p:ph type="title"/>
          </p:nvPr>
        </p:nvSpPr>
        <p:spPr/>
        <p:txBody>
          <a:bodyPr/>
          <a:lstStyle/>
          <a:p>
            <a:r>
              <a:rPr lang="en-US" dirty="0"/>
              <a:t>Software Lifecycle &amp; Testing</a:t>
            </a:r>
          </a:p>
        </p:txBody>
      </p:sp>
      <p:pic>
        <p:nvPicPr>
          <p:cNvPr id="4" name="Picture 3">
            <a:extLst>
              <a:ext uri="{FF2B5EF4-FFF2-40B4-BE49-F238E27FC236}">
                <a16:creationId xmlns:a16="http://schemas.microsoft.com/office/drawing/2014/main" id="{62C3CD92-2849-45B9-9AC9-488A8845924B}"/>
              </a:ext>
            </a:extLst>
          </p:cNvPr>
          <p:cNvPicPr>
            <a:picLocks noChangeAspect="1"/>
          </p:cNvPicPr>
          <p:nvPr/>
        </p:nvPicPr>
        <p:blipFill>
          <a:blip r:embed="rId2"/>
          <a:stretch>
            <a:fillRect/>
          </a:stretch>
        </p:blipFill>
        <p:spPr>
          <a:xfrm>
            <a:off x="0" y="1737360"/>
            <a:ext cx="9156518" cy="5150542"/>
          </a:xfrm>
          <a:prstGeom prst="rect">
            <a:avLst/>
          </a:prstGeom>
        </p:spPr>
      </p:pic>
      <p:sp>
        <p:nvSpPr>
          <p:cNvPr id="5" name="Rectangle 4">
            <a:extLst>
              <a:ext uri="{FF2B5EF4-FFF2-40B4-BE49-F238E27FC236}">
                <a16:creationId xmlns:a16="http://schemas.microsoft.com/office/drawing/2014/main" id="{7AC3D38C-082C-F349-A76A-AE9ADFE47F28}"/>
              </a:ext>
            </a:extLst>
          </p:cNvPr>
          <p:cNvSpPr/>
          <p:nvPr/>
        </p:nvSpPr>
        <p:spPr>
          <a:xfrm>
            <a:off x="8398042" y="0"/>
            <a:ext cx="3793958" cy="19972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514302E3-0E08-AA49-9585-4BEAE4948CB8}"/>
              </a:ext>
            </a:extLst>
          </p:cNvPr>
          <p:cNvGrpSpPr/>
          <p:nvPr/>
        </p:nvGrpSpPr>
        <p:grpSpPr>
          <a:xfrm>
            <a:off x="9269772" y="0"/>
            <a:ext cx="2808973" cy="2176713"/>
            <a:chOff x="5608876" y="1645173"/>
            <a:chExt cx="6689002" cy="4397905"/>
          </a:xfrm>
        </p:grpSpPr>
        <p:pic>
          <p:nvPicPr>
            <p:cNvPr id="10" name="Picture 9">
              <a:extLst>
                <a:ext uri="{FF2B5EF4-FFF2-40B4-BE49-F238E27FC236}">
                  <a16:creationId xmlns:a16="http://schemas.microsoft.com/office/drawing/2014/main" id="{73C2910E-D3F2-444C-B3D0-E29BE671107B}"/>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608876" y="3401730"/>
              <a:ext cx="4287291" cy="2641348"/>
            </a:xfrm>
            <a:prstGeom prst="rect">
              <a:avLst/>
            </a:prstGeom>
          </p:spPr>
        </p:pic>
        <p:pic>
          <p:nvPicPr>
            <p:cNvPr id="11" name="Picture 10">
              <a:extLst>
                <a:ext uri="{FF2B5EF4-FFF2-40B4-BE49-F238E27FC236}">
                  <a16:creationId xmlns:a16="http://schemas.microsoft.com/office/drawing/2014/main" id="{828262DC-971B-2845-A019-FD7C2F4750F6}"/>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872580" y="4788481"/>
              <a:ext cx="1539730" cy="1005815"/>
            </a:xfrm>
            <a:prstGeom prst="rect">
              <a:avLst/>
            </a:prstGeom>
          </p:spPr>
        </p:pic>
        <p:pic>
          <p:nvPicPr>
            <p:cNvPr id="12" name="Picture 11">
              <a:extLst>
                <a:ext uri="{FF2B5EF4-FFF2-40B4-BE49-F238E27FC236}">
                  <a16:creationId xmlns:a16="http://schemas.microsoft.com/office/drawing/2014/main" id="{C097F906-042A-854B-80C5-B1BB8B12673A}"/>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366927" y="2454467"/>
              <a:ext cx="5069585" cy="3069906"/>
            </a:xfrm>
            <a:prstGeom prst="rect">
              <a:avLst/>
            </a:prstGeom>
          </p:spPr>
        </p:pic>
        <p:pic>
          <p:nvPicPr>
            <p:cNvPr id="13" name="Picture 12">
              <a:extLst>
                <a:ext uri="{FF2B5EF4-FFF2-40B4-BE49-F238E27FC236}">
                  <a16:creationId xmlns:a16="http://schemas.microsoft.com/office/drawing/2014/main" id="{14B6EBE6-E091-FC43-A0E8-6992E616220A}"/>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256762" y="1645173"/>
              <a:ext cx="5041116" cy="3022302"/>
            </a:xfrm>
            <a:prstGeom prst="rect">
              <a:avLst/>
            </a:prstGeom>
          </p:spPr>
        </p:pic>
      </p:grpSp>
      <p:pic>
        <p:nvPicPr>
          <p:cNvPr id="1028" name="Picture 4" descr="Spiral Model Methodology and its Phases, Pros, Cons">
            <a:extLst>
              <a:ext uri="{FF2B5EF4-FFF2-40B4-BE49-F238E27FC236}">
                <a16:creationId xmlns:a16="http://schemas.microsoft.com/office/drawing/2014/main" id="{6B88BA39-9BFF-6148-A25A-19205413211D}"/>
              </a:ext>
            </a:extLst>
          </p:cNvPr>
          <p:cNvPicPr>
            <a:picLocks noGrp="1" noChangeAspect="1" noChangeArrowheads="1"/>
          </p:cNvPicPr>
          <p:nvPr>
            <p:ph idx="1"/>
          </p:nvPr>
        </p:nvPicPr>
        <p:blipFill>
          <a:blip r:embed="rId7">
            <a:extLst>
              <a:ext uri="{28A0092B-C50C-407E-A947-70E740481C1C}">
                <a14:useLocalDpi xmlns:a14="http://schemas.microsoft.com/office/drawing/2010/main" val="0"/>
              </a:ext>
            </a:extLst>
          </a:blip>
          <a:srcRect/>
          <a:stretch>
            <a:fillRect/>
          </a:stretch>
        </p:blipFill>
        <p:spPr bwMode="auto">
          <a:xfrm>
            <a:off x="9269772" y="1997242"/>
            <a:ext cx="2922228" cy="270493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What is Agile software development? - K&amp;amp;C">
            <a:extLst>
              <a:ext uri="{FF2B5EF4-FFF2-40B4-BE49-F238E27FC236}">
                <a16:creationId xmlns:a16="http://schemas.microsoft.com/office/drawing/2014/main" id="{44EF4EFE-F7D5-7649-AB23-B7DBD8F1D6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69772" y="3961553"/>
            <a:ext cx="2884170" cy="134068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gile methodology Images, Stock Photos &amp;amp; Vectors | Shutterstock">
            <a:extLst>
              <a:ext uri="{FF2B5EF4-FFF2-40B4-BE49-F238E27FC236}">
                <a16:creationId xmlns:a16="http://schemas.microsoft.com/office/drawing/2014/main" id="{4D301C28-5DF8-3841-8414-CBF894182EC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07627" y="5234096"/>
            <a:ext cx="2489876" cy="1509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06525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54808-4C2C-4E02-BE83-18078C00BBCC}"/>
              </a:ext>
            </a:extLst>
          </p:cNvPr>
          <p:cNvSpPr>
            <a:spLocks noGrp="1"/>
          </p:cNvSpPr>
          <p:nvPr>
            <p:ph type="title"/>
          </p:nvPr>
        </p:nvSpPr>
        <p:spPr/>
        <p:txBody>
          <a:bodyPr/>
          <a:lstStyle/>
          <a:p>
            <a:r>
              <a:rPr lang="en-US" b="1" dirty="0"/>
              <a:t>Pipes and Filters</a:t>
            </a:r>
            <a:endParaRPr lang="en-US" dirty="0"/>
          </a:p>
        </p:txBody>
      </p:sp>
      <p:pic>
        <p:nvPicPr>
          <p:cNvPr id="5" name="Content Placeholder 4" descr="Diagram&#10;&#10;Description automatically generated">
            <a:extLst>
              <a:ext uri="{FF2B5EF4-FFF2-40B4-BE49-F238E27FC236}">
                <a16:creationId xmlns:a16="http://schemas.microsoft.com/office/drawing/2014/main" id="{BF01B5BB-099B-45B2-B098-BE0FB4966B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922" y="2464721"/>
            <a:ext cx="5705475" cy="3219450"/>
          </a:xfrm>
        </p:spPr>
      </p:pic>
      <p:pic>
        <p:nvPicPr>
          <p:cNvPr id="7" name="Picture 6" descr="Diagram&#10;&#10;Description automatically generated">
            <a:extLst>
              <a:ext uri="{FF2B5EF4-FFF2-40B4-BE49-F238E27FC236}">
                <a16:creationId xmlns:a16="http://schemas.microsoft.com/office/drawing/2014/main" id="{415C5C51-2556-4A5E-924C-6CF88B293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2529" y="2428875"/>
            <a:ext cx="4048125" cy="2000250"/>
          </a:xfrm>
          <a:prstGeom prst="rect">
            <a:avLst/>
          </a:prstGeom>
        </p:spPr>
      </p:pic>
      <p:grpSp>
        <p:nvGrpSpPr>
          <p:cNvPr id="6" name="Group 5">
            <a:extLst>
              <a:ext uri="{FF2B5EF4-FFF2-40B4-BE49-F238E27FC236}">
                <a16:creationId xmlns:a16="http://schemas.microsoft.com/office/drawing/2014/main" id="{FF0FF005-563E-48B4-BCB6-7F472A8CE8FD}"/>
              </a:ext>
            </a:extLst>
          </p:cNvPr>
          <p:cNvGrpSpPr/>
          <p:nvPr/>
        </p:nvGrpSpPr>
        <p:grpSpPr>
          <a:xfrm>
            <a:off x="9982200" y="0"/>
            <a:ext cx="2209800" cy="1441640"/>
            <a:chOff x="35859" y="45381"/>
            <a:chExt cx="2823885" cy="1981202"/>
          </a:xfrm>
        </p:grpSpPr>
        <p:sp>
          <p:nvSpPr>
            <p:cNvPr id="8" name="Rectangle 7">
              <a:extLst>
                <a:ext uri="{FF2B5EF4-FFF2-40B4-BE49-F238E27FC236}">
                  <a16:creationId xmlns:a16="http://schemas.microsoft.com/office/drawing/2014/main" id="{3BD8AE8B-6466-4EAE-89C8-09770B25B829}"/>
                </a:ext>
              </a:extLst>
            </p:cNvPr>
            <p:cNvSpPr/>
            <p:nvPr/>
          </p:nvSpPr>
          <p:spPr>
            <a:xfrm>
              <a:off x="472889" y="468965"/>
              <a:ext cx="1949825" cy="1129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b="1" dirty="0"/>
                <a:t>MVC</a:t>
              </a:r>
              <a:endParaRPr lang="en-US" b="1" dirty="0"/>
            </a:p>
          </p:txBody>
        </p:sp>
        <p:sp>
          <p:nvSpPr>
            <p:cNvPr id="9" name="Rectangle 8">
              <a:extLst>
                <a:ext uri="{FF2B5EF4-FFF2-40B4-BE49-F238E27FC236}">
                  <a16:creationId xmlns:a16="http://schemas.microsoft.com/office/drawing/2014/main" id="{34A31666-32A5-42E7-AA9D-849AC8A6A07A}"/>
                </a:ext>
              </a:extLst>
            </p:cNvPr>
            <p:cNvSpPr/>
            <p:nvPr/>
          </p:nvSpPr>
          <p:spPr>
            <a:xfrm>
              <a:off x="650676" y="1088746"/>
              <a:ext cx="135367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Control</a:t>
              </a:r>
            </a:p>
          </p:txBody>
        </p:sp>
        <p:sp>
          <p:nvSpPr>
            <p:cNvPr id="10" name="Rectangle 9">
              <a:extLst>
                <a:ext uri="{FF2B5EF4-FFF2-40B4-BE49-F238E27FC236}">
                  <a16:creationId xmlns:a16="http://schemas.microsoft.com/office/drawing/2014/main" id="{C938C6A9-C5A5-4AE2-B554-4B8E45587FD8}"/>
                </a:ext>
              </a:extLst>
            </p:cNvPr>
            <p:cNvSpPr/>
            <p:nvPr/>
          </p:nvSpPr>
          <p:spPr>
            <a:xfrm rot="5400000">
              <a:off x="-741830" y="823070"/>
              <a:ext cx="198120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11" name="Rectangle 10">
              <a:extLst>
                <a:ext uri="{FF2B5EF4-FFF2-40B4-BE49-F238E27FC236}">
                  <a16:creationId xmlns:a16="http://schemas.microsoft.com/office/drawing/2014/main" id="{EB32574A-21F2-4DC6-BA97-76815DD62787}"/>
                </a:ext>
              </a:extLst>
            </p:cNvPr>
            <p:cNvSpPr/>
            <p:nvPr/>
          </p:nvSpPr>
          <p:spPr>
            <a:xfrm>
              <a:off x="1503814" y="550103"/>
              <a:ext cx="1116107"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sz="1600" dirty="0"/>
                <a:t>Models</a:t>
              </a:r>
              <a:endParaRPr lang="en-US" dirty="0"/>
            </a:p>
          </p:txBody>
        </p:sp>
        <p:sp>
          <p:nvSpPr>
            <p:cNvPr id="12" name="Rectangle 11">
              <a:extLst>
                <a:ext uri="{FF2B5EF4-FFF2-40B4-BE49-F238E27FC236}">
                  <a16:creationId xmlns:a16="http://schemas.microsoft.com/office/drawing/2014/main" id="{0C49A540-66AD-4D68-9478-39895C1F375C}"/>
                </a:ext>
              </a:extLst>
            </p:cNvPr>
            <p:cNvSpPr/>
            <p:nvPr/>
          </p:nvSpPr>
          <p:spPr>
            <a:xfrm rot="16200000">
              <a:off x="1656231" y="823070"/>
              <a:ext cx="198120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13" name="Rectangle 12">
              <a:extLst>
                <a:ext uri="{FF2B5EF4-FFF2-40B4-BE49-F238E27FC236}">
                  <a16:creationId xmlns:a16="http://schemas.microsoft.com/office/drawing/2014/main" id="{DEC7377A-E68E-45A6-8436-C13B55DF3EDB}"/>
                </a:ext>
              </a:extLst>
            </p:cNvPr>
            <p:cNvSpPr/>
            <p:nvPr/>
          </p:nvSpPr>
          <p:spPr>
            <a:xfrm>
              <a:off x="461682" y="1600759"/>
              <a:ext cx="1961031"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14" name="Rectangle 13">
              <a:extLst>
                <a:ext uri="{FF2B5EF4-FFF2-40B4-BE49-F238E27FC236}">
                  <a16:creationId xmlns:a16="http://schemas.microsoft.com/office/drawing/2014/main" id="{8E81AE70-9C69-463F-926E-209C78EB5A9D}"/>
                </a:ext>
              </a:extLst>
            </p:cNvPr>
            <p:cNvSpPr/>
            <p:nvPr/>
          </p:nvSpPr>
          <p:spPr>
            <a:xfrm>
              <a:off x="472888" y="45381"/>
              <a:ext cx="1961031"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grpSp>
    </p:spTree>
    <p:extLst>
      <p:ext uri="{BB962C8B-B14F-4D97-AF65-F5344CB8AC3E}">
        <p14:creationId xmlns:p14="http://schemas.microsoft.com/office/powerpoint/2010/main" val="2665560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4E4E-5744-9B40-8DA8-0CAB1B18B443}"/>
              </a:ext>
            </a:extLst>
          </p:cNvPr>
          <p:cNvSpPr>
            <a:spLocks noGrp="1"/>
          </p:cNvSpPr>
          <p:nvPr>
            <p:ph type="title"/>
          </p:nvPr>
        </p:nvSpPr>
        <p:spPr>
          <a:xfrm>
            <a:off x="1143000" y="990599"/>
            <a:ext cx="9906000" cy="685800"/>
          </a:xfrm>
        </p:spPr>
        <p:txBody>
          <a:bodyPr anchor="t">
            <a:normAutofit/>
          </a:bodyPr>
          <a:lstStyle/>
          <a:p>
            <a:r>
              <a:rPr lang="en-US" sz="4000" b="1" dirty="0"/>
              <a:t>How does Q.A. fit in the Organization Chart?</a:t>
            </a:r>
            <a:r>
              <a:rPr lang="en-US" sz="4000" b="1" dirty="0">
                <a:effectLst/>
              </a:rPr>
              <a:t> </a:t>
            </a:r>
            <a:endParaRPr lang="en-US" sz="4000" b="1" dirty="0"/>
          </a:p>
        </p:txBody>
      </p:sp>
      <p:graphicFrame>
        <p:nvGraphicFramePr>
          <p:cNvPr id="5" name="Content Placeholder 2">
            <a:extLst>
              <a:ext uri="{FF2B5EF4-FFF2-40B4-BE49-F238E27FC236}">
                <a16:creationId xmlns:a16="http://schemas.microsoft.com/office/drawing/2014/main" id="{A80A249B-5766-4670-8540-001B4AE425A3}"/>
              </a:ext>
            </a:extLst>
          </p:cNvPr>
          <p:cNvGraphicFramePr>
            <a:graphicFrameLocks noGrp="1"/>
          </p:cNvGraphicFramePr>
          <p:nvPr>
            <p:ph idx="1"/>
            <p:extLst>
              <p:ext uri="{D42A27DB-BD31-4B8C-83A1-F6EECF244321}">
                <p14:modId xmlns:p14="http://schemas.microsoft.com/office/powerpoint/2010/main" val="3990564242"/>
              </p:ext>
            </p:extLst>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00572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6C4DC-018E-4333-B1BD-78125F061E79}"/>
              </a:ext>
            </a:extLst>
          </p:cNvPr>
          <p:cNvSpPr>
            <a:spLocks noGrp="1"/>
          </p:cNvSpPr>
          <p:nvPr>
            <p:ph type="title"/>
          </p:nvPr>
        </p:nvSpPr>
        <p:spPr/>
        <p:txBody>
          <a:bodyPr/>
          <a:lstStyle/>
          <a:p>
            <a:r>
              <a:rPr lang="en-US" b="1" dirty="0"/>
              <a:t>Blackboard</a:t>
            </a:r>
            <a:br>
              <a:rPr lang="en-US" b="1" dirty="0"/>
            </a:br>
            <a:endParaRPr lang="en-US" dirty="0"/>
          </a:p>
        </p:txBody>
      </p:sp>
      <p:pic>
        <p:nvPicPr>
          <p:cNvPr id="5" name="Content Placeholder 4" descr="A picture containing table&#10;&#10;Description automatically generated">
            <a:extLst>
              <a:ext uri="{FF2B5EF4-FFF2-40B4-BE49-F238E27FC236}">
                <a16:creationId xmlns:a16="http://schemas.microsoft.com/office/drawing/2014/main" id="{7713FA53-F653-493B-8E40-D314E7E047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1700" y="1953038"/>
            <a:ext cx="5743575" cy="2438400"/>
          </a:xfrm>
        </p:spPr>
      </p:pic>
      <p:sp>
        <p:nvSpPr>
          <p:cNvPr id="7" name="TextBox 6">
            <a:extLst>
              <a:ext uri="{FF2B5EF4-FFF2-40B4-BE49-F238E27FC236}">
                <a16:creationId xmlns:a16="http://schemas.microsoft.com/office/drawing/2014/main" id="{3AA1BB46-7E2D-404A-B934-8095247B1955}"/>
              </a:ext>
            </a:extLst>
          </p:cNvPr>
          <p:cNvSpPr txBox="1"/>
          <p:nvPr/>
        </p:nvSpPr>
        <p:spPr>
          <a:xfrm>
            <a:off x="8095488" y="455414"/>
            <a:ext cx="2877312" cy="369332"/>
          </a:xfrm>
          <a:prstGeom prst="rect">
            <a:avLst/>
          </a:prstGeom>
          <a:noFill/>
        </p:spPr>
        <p:txBody>
          <a:bodyPr wrap="square">
            <a:spAutoFit/>
          </a:bodyPr>
          <a:lstStyle/>
          <a:p>
            <a:r>
              <a:rPr lang="en-US" b="1" dirty="0"/>
              <a:t>Broker</a:t>
            </a:r>
          </a:p>
        </p:txBody>
      </p:sp>
      <p:pic>
        <p:nvPicPr>
          <p:cNvPr id="9" name="Picture 8" descr="Diagram&#10;&#10;Description automatically generated">
            <a:extLst>
              <a:ext uri="{FF2B5EF4-FFF2-40B4-BE49-F238E27FC236}">
                <a16:creationId xmlns:a16="http://schemas.microsoft.com/office/drawing/2014/main" id="{92212072-5E3E-4DC5-9936-07599598AA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8917" y="1632046"/>
            <a:ext cx="5495925" cy="2638425"/>
          </a:xfrm>
          <a:prstGeom prst="rect">
            <a:avLst/>
          </a:prstGeom>
        </p:spPr>
      </p:pic>
      <p:grpSp>
        <p:nvGrpSpPr>
          <p:cNvPr id="6" name="Group 5">
            <a:extLst>
              <a:ext uri="{FF2B5EF4-FFF2-40B4-BE49-F238E27FC236}">
                <a16:creationId xmlns:a16="http://schemas.microsoft.com/office/drawing/2014/main" id="{11676782-650D-4CD1-AF75-5D52B52C3CD4}"/>
              </a:ext>
            </a:extLst>
          </p:cNvPr>
          <p:cNvGrpSpPr/>
          <p:nvPr/>
        </p:nvGrpSpPr>
        <p:grpSpPr>
          <a:xfrm>
            <a:off x="9982200" y="0"/>
            <a:ext cx="2209800" cy="1441640"/>
            <a:chOff x="35859" y="45381"/>
            <a:chExt cx="2823885" cy="1981202"/>
          </a:xfrm>
        </p:grpSpPr>
        <p:sp>
          <p:nvSpPr>
            <p:cNvPr id="8" name="Rectangle 7">
              <a:extLst>
                <a:ext uri="{FF2B5EF4-FFF2-40B4-BE49-F238E27FC236}">
                  <a16:creationId xmlns:a16="http://schemas.microsoft.com/office/drawing/2014/main" id="{67003CDF-ED51-4D72-90D0-DD820A6D69FA}"/>
                </a:ext>
              </a:extLst>
            </p:cNvPr>
            <p:cNvSpPr/>
            <p:nvPr/>
          </p:nvSpPr>
          <p:spPr>
            <a:xfrm>
              <a:off x="472889" y="468965"/>
              <a:ext cx="1949825" cy="1129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b="1" dirty="0"/>
                <a:t>MVC</a:t>
              </a:r>
              <a:endParaRPr lang="en-US" b="1" dirty="0"/>
            </a:p>
          </p:txBody>
        </p:sp>
        <p:sp>
          <p:nvSpPr>
            <p:cNvPr id="10" name="Rectangle 9">
              <a:extLst>
                <a:ext uri="{FF2B5EF4-FFF2-40B4-BE49-F238E27FC236}">
                  <a16:creationId xmlns:a16="http://schemas.microsoft.com/office/drawing/2014/main" id="{F3913B81-8327-47C9-9EDD-C5524566E7F1}"/>
                </a:ext>
              </a:extLst>
            </p:cNvPr>
            <p:cNvSpPr/>
            <p:nvPr/>
          </p:nvSpPr>
          <p:spPr>
            <a:xfrm>
              <a:off x="650676" y="1088746"/>
              <a:ext cx="135367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Control</a:t>
              </a:r>
            </a:p>
          </p:txBody>
        </p:sp>
        <p:sp>
          <p:nvSpPr>
            <p:cNvPr id="11" name="Rectangle 10">
              <a:extLst>
                <a:ext uri="{FF2B5EF4-FFF2-40B4-BE49-F238E27FC236}">
                  <a16:creationId xmlns:a16="http://schemas.microsoft.com/office/drawing/2014/main" id="{3F049B3B-98A8-470B-8EA8-3A2325BF2207}"/>
                </a:ext>
              </a:extLst>
            </p:cNvPr>
            <p:cNvSpPr/>
            <p:nvPr/>
          </p:nvSpPr>
          <p:spPr>
            <a:xfrm rot="5400000">
              <a:off x="-741830" y="823070"/>
              <a:ext cx="198120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12" name="Rectangle 11">
              <a:extLst>
                <a:ext uri="{FF2B5EF4-FFF2-40B4-BE49-F238E27FC236}">
                  <a16:creationId xmlns:a16="http://schemas.microsoft.com/office/drawing/2014/main" id="{B8BEAF57-C1B8-4E4B-BAB1-B0A1B7C1097D}"/>
                </a:ext>
              </a:extLst>
            </p:cNvPr>
            <p:cNvSpPr/>
            <p:nvPr/>
          </p:nvSpPr>
          <p:spPr>
            <a:xfrm>
              <a:off x="1503814" y="550103"/>
              <a:ext cx="1116107"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sz="1600" dirty="0"/>
                <a:t>Models</a:t>
              </a:r>
              <a:endParaRPr lang="en-US" dirty="0"/>
            </a:p>
          </p:txBody>
        </p:sp>
        <p:sp>
          <p:nvSpPr>
            <p:cNvPr id="13" name="Rectangle 12">
              <a:extLst>
                <a:ext uri="{FF2B5EF4-FFF2-40B4-BE49-F238E27FC236}">
                  <a16:creationId xmlns:a16="http://schemas.microsoft.com/office/drawing/2014/main" id="{C6C5BD7F-8624-4A90-94EB-80FBEEF10065}"/>
                </a:ext>
              </a:extLst>
            </p:cNvPr>
            <p:cNvSpPr/>
            <p:nvPr/>
          </p:nvSpPr>
          <p:spPr>
            <a:xfrm rot="16200000">
              <a:off x="1656231" y="823070"/>
              <a:ext cx="198120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14" name="Rectangle 13">
              <a:extLst>
                <a:ext uri="{FF2B5EF4-FFF2-40B4-BE49-F238E27FC236}">
                  <a16:creationId xmlns:a16="http://schemas.microsoft.com/office/drawing/2014/main" id="{461CA859-F0DB-494A-A2BE-D2705A153EB6}"/>
                </a:ext>
              </a:extLst>
            </p:cNvPr>
            <p:cNvSpPr/>
            <p:nvPr/>
          </p:nvSpPr>
          <p:spPr>
            <a:xfrm>
              <a:off x="461682" y="1600759"/>
              <a:ext cx="1961031"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15" name="Rectangle 14">
              <a:extLst>
                <a:ext uri="{FF2B5EF4-FFF2-40B4-BE49-F238E27FC236}">
                  <a16:creationId xmlns:a16="http://schemas.microsoft.com/office/drawing/2014/main" id="{122ED4B3-E6C2-46F5-ADCA-B7237998982A}"/>
                </a:ext>
              </a:extLst>
            </p:cNvPr>
            <p:cNvSpPr/>
            <p:nvPr/>
          </p:nvSpPr>
          <p:spPr>
            <a:xfrm>
              <a:off x="472888" y="45381"/>
              <a:ext cx="1961031"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grpSp>
    </p:spTree>
    <p:extLst>
      <p:ext uri="{BB962C8B-B14F-4D97-AF65-F5344CB8AC3E}">
        <p14:creationId xmlns:p14="http://schemas.microsoft.com/office/powerpoint/2010/main" val="2813587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43F84-A832-4C25-A19B-F6D47F97907B}"/>
              </a:ext>
            </a:extLst>
          </p:cNvPr>
          <p:cNvSpPr>
            <a:spLocks noGrp="1"/>
          </p:cNvSpPr>
          <p:nvPr>
            <p:ph type="title"/>
          </p:nvPr>
        </p:nvSpPr>
        <p:spPr/>
        <p:txBody>
          <a:bodyPr/>
          <a:lstStyle/>
          <a:p>
            <a:r>
              <a:rPr lang="en-US" b="1" dirty="0"/>
              <a:t>Presentation-Abstraction-Control</a:t>
            </a:r>
            <a:br>
              <a:rPr lang="en-US" b="1" dirty="0"/>
            </a:br>
            <a:endParaRPr lang="en-US" dirty="0"/>
          </a:p>
        </p:txBody>
      </p:sp>
      <p:pic>
        <p:nvPicPr>
          <p:cNvPr id="5" name="Content Placeholder 4" descr="Diagram&#10;&#10;Description automatically generated">
            <a:extLst>
              <a:ext uri="{FF2B5EF4-FFF2-40B4-BE49-F238E27FC236}">
                <a16:creationId xmlns:a16="http://schemas.microsoft.com/office/drawing/2014/main" id="{2FCE44A5-7CFC-48F5-8423-E6ED7B36A3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5396" y="1539843"/>
            <a:ext cx="5743575" cy="2143125"/>
          </a:xfrm>
        </p:spPr>
      </p:pic>
      <p:pic>
        <p:nvPicPr>
          <p:cNvPr id="9" name="Picture 8" descr="Diagram&#10;&#10;Description automatically generated">
            <a:extLst>
              <a:ext uri="{FF2B5EF4-FFF2-40B4-BE49-F238E27FC236}">
                <a16:creationId xmlns:a16="http://schemas.microsoft.com/office/drawing/2014/main" id="{9D1EE55B-F2F3-41ED-A0D5-44826510D8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825" y="4133701"/>
            <a:ext cx="4679823" cy="2724299"/>
          </a:xfrm>
          <a:prstGeom prst="rect">
            <a:avLst/>
          </a:prstGeom>
        </p:spPr>
      </p:pic>
      <p:grpSp>
        <p:nvGrpSpPr>
          <p:cNvPr id="6" name="Group 5">
            <a:extLst>
              <a:ext uri="{FF2B5EF4-FFF2-40B4-BE49-F238E27FC236}">
                <a16:creationId xmlns:a16="http://schemas.microsoft.com/office/drawing/2014/main" id="{BADF263D-84F6-45A3-8DAE-8C19A0F9805E}"/>
              </a:ext>
            </a:extLst>
          </p:cNvPr>
          <p:cNvGrpSpPr/>
          <p:nvPr/>
        </p:nvGrpSpPr>
        <p:grpSpPr>
          <a:xfrm>
            <a:off x="9982200" y="0"/>
            <a:ext cx="2209800" cy="1441640"/>
            <a:chOff x="35859" y="45381"/>
            <a:chExt cx="2823885" cy="1981202"/>
          </a:xfrm>
        </p:grpSpPr>
        <p:sp>
          <p:nvSpPr>
            <p:cNvPr id="7" name="Rectangle 6">
              <a:extLst>
                <a:ext uri="{FF2B5EF4-FFF2-40B4-BE49-F238E27FC236}">
                  <a16:creationId xmlns:a16="http://schemas.microsoft.com/office/drawing/2014/main" id="{21CBF08D-219F-4FC8-9A95-2821BBB4BAE8}"/>
                </a:ext>
              </a:extLst>
            </p:cNvPr>
            <p:cNvSpPr/>
            <p:nvPr/>
          </p:nvSpPr>
          <p:spPr>
            <a:xfrm>
              <a:off x="472889" y="468965"/>
              <a:ext cx="1949825" cy="1129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b="1" dirty="0"/>
                <a:t>MVC</a:t>
              </a:r>
              <a:endParaRPr lang="en-US" b="1" dirty="0"/>
            </a:p>
          </p:txBody>
        </p:sp>
        <p:sp>
          <p:nvSpPr>
            <p:cNvPr id="8" name="Rectangle 7">
              <a:extLst>
                <a:ext uri="{FF2B5EF4-FFF2-40B4-BE49-F238E27FC236}">
                  <a16:creationId xmlns:a16="http://schemas.microsoft.com/office/drawing/2014/main" id="{52CB8C27-E7D5-4CDA-BB9B-F7A38274579D}"/>
                </a:ext>
              </a:extLst>
            </p:cNvPr>
            <p:cNvSpPr/>
            <p:nvPr/>
          </p:nvSpPr>
          <p:spPr>
            <a:xfrm>
              <a:off x="650676" y="1088746"/>
              <a:ext cx="135367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Control</a:t>
              </a:r>
            </a:p>
          </p:txBody>
        </p:sp>
        <p:sp>
          <p:nvSpPr>
            <p:cNvPr id="10" name="Rectangle 9">
              <a:extLst>
                <a:ext uri="{FF2B5EF4-FFF2-40B4-BE49-F238E27FC236}">
                  <a16:creationId xmlns:a16="http://schemas.microsoft.com/office/drawing/2014/main" id="{EFF81DAC-6661-4924-A32C-3BDDA54D0669}"/>
                </a:ext>
              </a:extLst>
            </p:cNvPr>
            <p:cNvSpPr/>
            <p:nvPr/>
          </p:nvSpPr>
          <p:spPr>
            <a:xfrm rot="5400000">
              <a:off x="-741830" y="823070"/>
              <a:ext cx="198120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11" name="Rectangle 10">
              <a:extLst>
                <a:ext uri="{FF2B5EF4-FFF2-40B4-BE49-F238E27FC236}">
                  <a16:creationId xmlns:a16="http://schemas.microsoft.com/office/drawing/2014/main" id="{E8AACDF4-09D0-40A7-8877-B4BFAC06D124}"/>
                </a:ext>
              </a:extLst>
            </p:cNvPr>
            <p:cNvSpPr/>
            <p:nvPr/>
          </p:nvSpPr>
          <p:spPr>
            <a:xfrm>
              <a:off x="1503814" y="550103"/>
              <a:ext cx="1116107"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sz="1600" dirty="0"/>
                <a:t>Models</a:t>
              </a:r>
              <a:endParaRPr lang="en-US" dirty="0"/>
            </a:p>
          </p:txBody>
        </p:sp>
        <p:sp>
          <p:nvSpPr>
            <p:cNvPr id="12" name="Rectangle 11">
              <a:extLst>
                <a:ext uri="{FF2B5EF4-FFF2-40B4-BE49-F238E27FC236}">
                  <a16:creationId xmlns:a16="http://schemas.microsoft.com/office/drawing/2014/main" id="{6D108737-F3FA-4654-8D4B-30AC42FE3990}"/>
                </a:ext>
              </a:extLst>
            </p:cNvPr>
            <p:cNvSpPr/>
            <p:nvPr/>
          </p:nvSpPr>
          <p:spPr>
            <a:xfrm rot="16200000">
              <a:off x="1656231" y="823070"/>
              <a:ext cx="198120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13" name="Rectangle 12">
              <a:extLst>
                <a:ext uri="{FF2B5EF4-FFF2-40B4-BE49-F238E27FC236}">
                  <a16:creationId xmlns:a16="http://schemas.microsoft.com/office/drawing/2014/main" id="{20FD4FDB-1AD3-4E2B-B877-6579AE268B82}"/>
                </a:ext>
              </a:extLst>
            </p:cNvPr>
            <p:cNvSpPr/>
            <p:nvPr/>
          </p:nvSpPr>
          <p:spPr>
            <a:xfrm>
              <a:off x="461682" y="1600759"/>
              <a:ext cx="1961031"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14" name="Rectangle 13">
              <a:extLst>
                <a:ext uri="{FF2B5EF4-FFF2-40B4-BE49-F238E27FC236}">
                  <a16:creationId xmlns:a16="http://schemas.microsoft.com/office/drawing/2014/main" id="{74C78CBC-0F74-436F-9E19-F7B982BD1018}"/>
                </a:ext>
              </a:extLst>
            </p:cNvPr>
            <p:cNvSpPr/>
            <p:nvPr/>
          </p:nvSpPr>
          <p:spPr>
            <a:xfrm>
              <a:off x="472888" y="45381"/>
              <a:ext cx="1961031"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grpSp>
    </p:spTree>
    <p:extLst>
      <p:ext uri="{BB962C8B-B14F-4D97-AF65-F5344CB8AC3E}">
        <p14:creationId xmlns:p14="http://schemas.microsoft.com/office/powerpoint/2010/main" val="1571184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C245C-C73C-4A78-9FCC-6115D98F3E18}"/>
              </a:ext>
            </a:extLst>
          </p:cNvPr>
          <p:cNvSpPr>
            <a:spLocks noGrp="1"/>
          </p:cNvSpPr>
          <p:nvPr>
            <p:ph type="title"/>
          </p:nvPr>
        </p:nvSpPr>
        <p:spPr/>
        <p:txBody>
          <a:bodyPr/>
          <a:lstStyle/>
          <a:p>
            <a:r>
              <a:rPr lang="en-US" b="1" dirty="0"/>
              <a:t>Microkernel</a:t>
            </a:r>
            <a:br>
              <a:rPr lang="en-US" b="1" dirty="0"/>
            </a:br>
            <a:endParaRPr lang="en-US" dirty="0"/>
          </a:p>
        </p:txBody>
      </p:sp>
      <p:pic>
        <p:nvPicPr>
          <p:cNvPr id="5" name="Content Placeholder 4" descr="Graphical user interface&#10;&#10;Description automatically generated">
            <a:extLst>
              <a:ext uri="{FF2B5EF4-FFF2-40B4-BE49-F238E27FC236}">
                <a16:creationId xmlns:a16="http://schemas.microsoft.com/office/drawing/2014/main" id="{FFD9DE6E-3FD1-4D0C-8D57-33FEF2AFC8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99776" y="2457348"/>
            <a:ext cx="3810000" cy="2590800"/>
          </a:xfrm>
        </p:spPr>
      </p:pic>
      <p:pic>
        <p:nvPicPr>
          <p:cNvPr id="7" name="Picture 6" descr="Diagram&#10;&#10;Description automatically generated">
            <a:extLst>
              <a:ext uri="{FF2B5EF4-FFF2-40B4-BE49-F238E27FC236}">
                <a16:creationId xmlns:a16="http://schemas.microsoft.com/office/drawing/2014/main" id="{5CFE513D-7792-48AA-AD18-7FC5CC228D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827" y="4001294"/>
            <a:ext cx="5686425" cy="2762250"/>
          </a:xfrm>
          <a:prstGeom prst="rect">
            <a:avLst/>
          </a:prstGeom>
        </p:spPr>
      </p:pic>
      <p:grpSp>
        <p:nvGrpSpPr>
          <p:cNvPr id="6" name="Group 5">
            <a:extLst>
              <a:ext uri="{FF2B5EF4-FFF2-40B4-BE49-F238E27FC236}">
                <a16:creationId xmlns:a16="http://schemas.microsoft.com/office/drawing/2014/main" id="{2D97111E-D0B3-428D-8A74-B424832EE6B0}"/>
              </a:ext>
            </a:extLst>
          </p:cNvPr>
          <p:cNvGrpSpPr/>
          <p:nvPr/>
        </p:nvGrpSpPr>
        <p:grpSpPr>
          <a:xfrm>
            <a:off x="9982200" y="0"/>
            <a:ext cx="2209800" cy="1441640"/>
            <a:chOff x="35859" y="45381"/>
            <a:chExt cx="2823885" cy="1981202"/>
          </a:xfrm>
        </p:grpSpPr>
        <p:sp>
          <p:nvSpPr>
            <p:cNvPr id="8" name="Rectangle 7">
              <a:extLst>
                <a:ext uri="{FF2B5EF4-FFF2-40B4-BE49-F238E27FC236}">
                  <a16:creationId xmlns:a16="http://schemas.microsoft.com/office/drawing/2014/main" id="{2B6B3FCC-9CA0-4436-9F8F-FBE72894ADD2}"/>
                </a:ext>
              </a:extLst>
            </p:cNvPr>
            <p:cNvSpPr/>
            <p:nvPr/>
          </p:nvSpPr>
          <p:spPr>
            <a:xfrm>
              <a:off x="472889" y="468965"/>
              <a:ext cx="1949825" cy="1129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b="1" dirty="0"/>
                <a:t>MVC</a:t>
              </a:r>
              <a:endParaRPr lang="en-US" b="1" dirty="0"/>
            </a:p>
          </p:txBody>
        </p:sp>
        <p:sp>
          <p:nvSpPr>
            <p:cNvPr id="9" name="Rectangle 8">
              <a:extLst>
                <a:ext uri="{FF2B5EF4-FFF2-40B4-BE49-F238E27FC236}">
                  <a16:creationId xmlns:a16="http://schemas.microsoft.com/office/drawing/2014/main" id="{5D6B1B5C-7316-4C0A-9BC6-F7D2F7CBFF0B}"/>
                </a:ext>
              </a:extLst>
            </p:cNvPr>
            <p:cNvSpPr/>
            <p:nvPr/>
          </p:nvSpPr>
          <p:spPr>
            <a:xfrm>
              <a:off x="650676" y="1088746"/>
              <a:ext cx="135367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Control</a:t>
              </a:r>
            </a:p>
          </p:txBody>
        </p:sp>
        <p:sp>
          <p:nvSpPr>
            <p:cNvPr id="10" name="Rectangle 9">
              <a:extLst>
                <a:ext uri="{FF2B5EF4-FFF2-40B4-BE49-F238E27FC236}">
                  <a16:creationId xmlns:a16="http://schemas.microsoft.com/office/drawing/2014/main" id="{47A7C85B-7453-4155-82F8-DD2F54265A2E}"/>
                </a:ext>
              </a:extLst>
            </p:cNvPr>
            <p:cNvSpPr/>
            <p:nvPr/>
          </p:nvSpPr>
          <p:spPr>
            <a:xfrm rot="5400000">
              <a:off x="-741830" y="823070"/>
              <a:ext cx="198120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11" name="Rectangle 10">
              <a:extLst>
                <a:ext uri="{FF2B5EF4-FFF2-40B4-BE49-F238E27FC236}">
                  <a16:creationId xmlns:a16="http://schemas.microsoft.com/office/drawing/2014/main" id="{03E24993-2264-4324-A167-83F75A884E36}"/>
                </a:ext>
              </a:extLst>
            </p:cNvPr>
            <p:cNvSpPr/>
            <p:nvPr/>
          </p:nvSpPr>
          <p:spPr>
            <a:xfrm>
              <a:off x="1503814" y="550103"/>
              <a:ext cx="1116107"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sz="1600" dirty="0"/>
                <a:t>Models</a:t>
              </a:r>
              <a:endParaRPr lang="en-US" dirty="0"/>
            </a:p>
          </p:txBody>
        </p:sp>
        <p:sp>
          <p:nvSpPr>
            <p:cNvPr id="12" name="Rectangle 11">
              <a:extLst>
                <a:ext uri="{FF2B5EF4-FFF2-40B4-BE49-F238E27FC236}">
                  <a16:creationId xmlns:a16="http://schemas.microsoft.com/office/drawing/2014/main" id="{61BEAC21-D263-4E8B-BCFB-AA0D2697CB25}"/>
                </a:ext>
              </a:extLst>
            </p:cNvPr>
            <p:cNvSpPr/>
            <p:nvPr/>
          </p:nvSpPr>
          <p:spPr>
            <a:xfrm rot="16200000">
              <a:off x="1656231" y="823070"/>
              <a:ext cx="198120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13" name="Rectangle 12">
              <a:extLst>
                <a:ext uri="{FF2B5EF4-FFF2-40B4-BE49-F238E27FC236}">
                  <a16:creationId xmlns:a16="http://schemas.microsoft.com/office/drawing/2014/main" id="{83964C9A-8B1A-47EE-88DE-7AC3F4D1F9E7}"/>
                </a:ext>
              </a:extLst>
            </p:cNvPr>
            <p:cNvSpPr/>
            <p:nvPr/>
          </p:nvSpPr>
          <p:spPr>
            <a:xfrm>
              <a:off x="461682" y="1600759"/>
              <a:ext cx="1961031"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14" name="Rectangle 13">
              <a:extLst>
                <a:ext uri="{FF2B5EF4-FFF2-40B4-BE49-F238E27FC236}">
                  <a16:creationId xmlns:a16="http://schemas.microsoft.com/office/drawing/2014/main" id="{5EC308E4-5F5B-49F5-93D3-B8EF65C3DE0A}"/>
                </a:ext>
              </a:extLst>
            </p:cNvPr>
            <p:cNvSpPr/>
            <p:nvPr/>
          </p:nvSpPr>
          <p:spPr>
            <a:xfrm>
              <a:off x="472888" y="45381"/>
              <a:ext cx="1961031"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grpSp>
    </p:spTree>
    <p:extLst>
      <p:ext uri="{BB962C8B-B14F-4D97-AF65-F5344CB8AC3E}">
        <p14:creationId xmlns:p14="http://schemas.microsoft.com/office/powerpoint/2010/main" val="34554009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FC708-C4E5-41F5-8D5F-010E94F98477}"/>
              </a:ext>
            </a:extLst>
          </p:cNvPr>
          <p:cNvSpPr>
            <a:spLocks noGrp="1"/>
          </p:cNvSpPr>
          <p:nvPr>
            <p:ph type="title"/>
          </p:nvPr>
        </p:nvSpPr>
        <p:spPr/>
        <p:txBody>
          <a:bodyPr/>
          <a:lstStyle/>
          <a:p>
            <a:r>
              <a:rPr lang="en-US" b="1" dirty="0"/>
              <a:t>Reflection</a:t>
            </a:r>
            <a:br>
              <a:rPr lang="en-US" b="1" dirty="0"/>
            </a:br>
            <a:endParaRPr lang="en-US" dirty="0"/>
          </a:p>
        </p:txBody>
      </p:sp>
      <p:pic>
        <p:nvPicPr>
          <p:cNvPr id="5" name="Content Placeholder 4" descr="Diagram, schematic&#10;&#10;Description automatically generated">
            <a:extLst>
              <a:ext uri="{FF2B5EF4-FFF2-40B4-BE49-F238E27FC236}">
                <a16:creationId xmlns:a16="http://schemas.microsoft.com/office/drawing/2014/main" id="{24DFFAF9-D953-4CDA-9046-72C636109E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8487" y="3167856"/>
            <a:ext cx="5915025" cy="1666875"/>
          </a:xfrm>
        </p:spPr>
      </p:pic>
      <p:grpSp>
        <p:nvGrpSpPr>
          <p:cNvPr id="4" name="Group 3">
            <a:extLst>
              <a:ext uri="{FF2B5EF4-FFF2-40B4-BE49-F238E27FC236}">
                <a16:creationId xmlns:a16="http://schemas.microsoft.com/office/drawing/2014/main" id="{5CC2DFE6-AE16-4BE8-BA5B-74DDFD99A2AE}"/>
              </a:ext>
            </a:extLst>
          </p:cNvPr>
          <p:cNvGrpSpPr/>
          <p:nvPr/>
        </p:nvGrpSpPr>
        <p:grpSpPr>
          <a:xfrm>
            <a:off x="9982200" y="0"/>
            <a:ext cx="2209800" cy="1441640"/>
            <a:chOff x="35859" y="45381"/>
            <a:chExt cx="2823885" cy="1981202"/>
          </a:xfrm>
        </p:grpSpPr>
        <p:sp>
          <p:nvSpPr>
            <p:cNvPr id="6" name="Rectangle 5">
              <a:extLst>
                <a:ext uri="{FF2B5EF4-FFF2-40B4-BE49-F238E27FC236}">
                  <a16:creationId xmlns:a16="http://schemas.microsoft.com/office/drawing/2014/main" id="{3BDE1253-3407-4F65-9611-ABB6AD0557AB}"/>
                </a:ext>
              </a:extLst>
            </p:cNvPr>
            <p:cNvSpPr/>
            <p:nvPr/>
          </p:nvSpPr>
          <p:spPr>
            <a:xfrm>
              <a:off x="472889" y="468965"/>
              <a:ext cx="1949825" cy="1129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b="1" dirty="0"/>
                <a:t>MVC</a:t>
              </a:r>
              <a:endParaRPr lang="en-US" b="1" dirty="0"/>
            </a:p>
          </p:txBody>
        </p:sp>
        <p:sp>
          <p:nvSpPr>
            <p:cNvPr id="7" name="Rectangle 6">
              <a:extLst>
                <a:ext uri="{FF2B5EF4-FFF2-40B4-BE49-F238E27FC236}">
                  <a16:creationId xmlns:a16="http://schemas.microsoft.com/office/drawing/2014/main" id="{83B04DB9-2190-4C99-8A5A-F39366AF2ABE}"/>
                </a:ext>
              </a:extLst>
            </p:cNvPr>
            <p:cNvSpPr/>
            <p:nvPr/>
          </p:nvSpPr>
          <p:spPr>
            <a:xfrm>
              <a:off x="650676" y="1088746"/>
              <a:ext cx="135367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Control</a:t>
              </a:r>
            </a:p>
          </p:txBody>
        </p:sp>
        <p:sp>
          <p:nvSpPr>
            <p:cNvPr id="8" name="Rectangle 7">
              <a:extLst>
                <a:ext uri="{FF2B5EF4-FFF2-40B4-BE49-F238E27FC236}">
                  <a16:creationId xmlns:a16="http://schemas.microsoft.com/office/drawing/2014/main" id="{13B225F8-FF27-4CA2-9CC8-A640D3FEA2AB}"/>
                </a:ext>
              </a:extLst>
            </p:cNvPr>
            <p:cNvSpPr/>
            <p:nvPr/>
          </p:nvSpPr>
          <p:spPr>
            <a:xfrm rot="5400000">
              <a:off x="-741830" y="823070"/>
              <a:ext cx="198120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9" name="Rectangle 8">
              <a:extLst>
                <a:ext uri="{FF2B5EF4-FFF2-40B4-BE49-F238E27FC236}">
                  <a16:creationId xmlns:a16="http://schemas.microsoft.com/office/drawing/2014/main" id="{29F4141D-1B6F-49BC-922D-C3AC04437CC6}"/>
                </a:ext>
              </a:extLst>
            </p:cNvPr>
            <p:cNvSpPr/>
            <p:nvPr/>
          </p:nvSpPr>
          <p:spPr>
            <a:xfrm>
              <a:off x="1503814" y="550103"/>
              <a:ext cx="1116107"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sz="1600" dirty="0"/>
                <a:t>Models</a:t>
              </a:r>
              <a:endParaRPr lang="en-US" dirty="0"/>
            </a:p>
          </p:txBody>
        </p:sp>
        <p:sp>
          <p:nvSpPr>
            <p:cNvPr id="10" name="Rectangle 9">
              <a:extLst>
                <a:ext uri="{FF2B5EF4-FFF2-40B4-BE49-F238E27FC236}">
                  <a16:creationId xmlns:a16="http://schemas.microsoft.com/office/drawing/2014/main" id="{EC88C62B-4E44-4AD6-801C-98F6A22D2533}"/>
                </a:ext>
              </a:extLst>
            </p:cNvPr>
            <p:cNvSpPr/>
            <p:nvPr/>
          </p:nvSpPr>
          <p:spPr>
            <a:xfrm rot="16200000">
              <a:off x="1656231" y="823070"/>
              <a:ext cx="198120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11" name="Rectangle 10">
              <a:extLst>
                <a:ext uri="{FF2B5EF4-FFF2-40B4-BE49-F238E27FC236}">
                  <a16:creationId xmlns:a16="http://schemas.microsoft.com/office/drawing/2014/main" id="{EB210A8D-6CE0-455C-90E3-3EB2B942D99A}"/>
                </a:ext>
              </a:extLst>
            </p:cNvPr>
            <p:cNvSpPr/>
            <p:nvPr/>
          </p:nvSpPr>
          <p:spPr>
            <a:xfrm>
              <a:off x="461682" y="1600759"/>
              <a:ext cx="1961031"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12" name="Rectangle 11">
              <a:extLst>
                <a:ext uri="{FF2B5EF4-FFF2-40B4-BE49-F238E27FC236}">
                  <a16:creationId xmlns:a16="http://schemas.microsoft.com/office/drawing/2014/main" id="{8C903ACA-3926-4DCC-9E04-36776CA0D49C}"/>
                </a:ext>
              </a:extLst>
            </p:cNvPr>
            <p:cNvSpPr/>
            <p:nvPr/>
          </p:nvSpPr>
          <p:spPr>
            <a:xfrm>
              <a:off x="472888" y="45381"/>
              <a:ext cx="1961031"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grpSp>
    </p:spTree>
    <p:extLst>
      <p:ext uri="{BB962C8B-B14F-4D97-AF65-F5344CB8AC3E}">
        <p14:creationId xmlns:p14="http://schemas.microsoft.com/office/powerpoint/2010/main" val="24417355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B9FF6-8ABD-4312-8FC7-0576F8D75AA4}"/>
              </a:ext>
            </a:extLst>
          </p:cNvPr>
          <p:cNvSpPr>
            <a:spLocks noGrp="1"/>
          </p:cNvSpPr>
          <p:nvPr>
            <p:ph type="title"/>
          </p:nvPr>
        </p:nvSpPr>
        <p:spPr/>
        <p:txBody>
          <a:bodyPr/>
          <a:lstStyle/>
          <a:p>
            <a:r>
              <a:rPr lang="en-US" dirty="0"/>
              <a:t>Top-Down vs Bottom-Up</a:t>
            </a:r>
          </a:p>
        </p:txBody>
      </p:sp>
      <p:pic>
        <p:nvPicPr>
          <p:cNvPr id="5" name="Content Placeholder 4" descr="Diagram&#10;&#10;Description automatically generated">
            <a:extLst>
              <a:ext uri="{FF2B5EF4-FFF2-40B4-BE49-F238E27FC236}">
                <a16:creationId xmlns:a16="http://schemas.microsoft.com/office/drawing/2014/main" id="{3F613DF1-C18C-4E1D-B1FC-0C47B73F92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pic>
        <p:nvPicPr>
          <p:cNvPr id="7" name="Picture 6" descr="Diagram&#10;&#10;Description automatically generated">
            <a:extLst>
              <a:ext uri="{FF2B5EF4-FFF2-40B4-BE49-F238E27FC236}">
                <a16:creationId xmlns:a16="http://schemas.microsoft.com/office/drawing/2014/main" id="{AEAFE6DB-4FBF-45EE-9828-0AADAE02BC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328" y="1825625"/>
            <a:ext cx="7735712" cy="4351338"/>
          </a:xfrm>
          <a:prstGeom prst="rect">
            <a:avLst/>
          </a:prstGeom>
        </p:spPr>
      </p:pic>
      <p:grpSp>
        <p:nvGrpSpPr>
          <p:cNvPr id="6" name="Group 5">
            <a:extLst>
              <a:ext uri="{FF2B5EF4-FFF2-40B4-BE49-F238E27FC236}">
                <a16:creationId xmlns:a16="http://schemas.microsoft.com/office/drawing/2014/main" id="{69B5D118-F710-42AC-B1B9-7DFBA71D3407}"/>
              </a:ext>
            </a:extLst>
          </p:cNvPr>
          <p:cNvGrpSpPr/>
          <p:nvPr/>
        </p:nvGrpSpPr>
        <p:grpSpPr>
          <a:xfrm>
            <a:off x="9982200" y="0"/>
            <a:ext cx="2209800" cy="1441640"/>
            <a:chOff x="35859" y="45381"/>
            <a:chExt cx="2823885" cy="1981202"/>
          </a:xfrm>
        </p:grpSpPr>
        <p:sp>
          <p:nvSpPr>
            <p:cNvPr id="8" name="Rectangle 7">
              <a:extLst>
                <a:ext uri="{FF2B5EF4-FFF2-40B4-BE49-F238E27FC236}">
                  <a16:creationId xmlns:a16="http://schemas.microsoft.com/office/drawing/2014/main" id="{A94D3314-B5BB-4EB3-B851-4A4FEAD3A794}"/>
                </a:ext>
              </a:extLst>
            </p:cNvPr>
            <p:cNvSpPr/>
            <p:nvPr/>
          </p:nvSpPr>
          <p:spPr>
            <a:xfrm>
              <a:off x="472889" y="468965"/>
              <a:ext cx="1949825" cy="1129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b="1" dirty="0"/>
                <a:t>MVC</a:t>
              </a:r>
              <a:endParaRPr lang="en-US" b="1" dirty="0"/>
            </a:p>
          </p:txBody>
        </p:sp>
        <p:sp>
          <p:nvSpPr>
            <p:cNvPr id="9" name="Rectangle 8">
              <a:extLst>
                <a:ext uri="{FF2B5EF4-FFF2-40B4-BE49-F238E27FC236}">
                  <a16:creationId xmlns:a16="http://schemas.microsoft.com/office/drawing/2014/main" id="{9482FB54-D44D-4D37-BD11-F04D51D9DCD1}"/>
                </a:ext>
              </a:extLst>
            </p:cNvPr>
            <p:cNvSpPr/>
            <p:nvPr/>
          </p:nvSpPr>
          <p:spPr>
            <a:xfrm>
              <a:off x="650676" y="1088746"/>
              <a:ext cx="135367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Control</a:t>
              </a:r>
            </a:p>
          </p:txBody>
        </p:sp>
        <p:sp>
          <p:nvSpPr>
            <p:cNvPr id="10" name="Rectangle 9">
              <a:extLst>
                <a:ext uri="{FF2B5EF4-FFF2-40B4-BE49-F238E27FC236}">
                  <a16:creationId xmlns:a16="http://schemas.microsoft.com/office/drawing/2014/main" id="{17F3F1BA-8A5C-441F-B972-6F3DA1E90CFA}"/>
                </a:ext>
              </a:extLst>
            </p:cNvPr>
            <p:cNvSpPr/>
            <p:nvPr/>
          </p:nvSpPr>
          <p:spPr>
            <a:xfrm rot="5400000">
              <a:off x="-741830" y="823070"/>
              <a:ext cx="198120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11" name="Rectangle 10">
              <a:extLst>
                <a:ext uri="{FF2B5EF4-FFF2-40B4-BE49-F238E27FC236}">
                  <a16:creationId xmlns:a16="http://schemas.microsoft.com/office/drawing/2014/main" id="{F143E885-2E8D-4929-A988-D6D6FE047A32}"/>
                </a:ext>
              </a:extLst>
            </p:cNvPr>
            <p:cNvSpPr/>
            <p:nvPr/>
          </p:nvSpPr>
          <p:spPr>
            <a:xfrm>
              <a:off x="1503814" y="550103"/>
              <a:ext cx="1116107"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sz="1600" dirty="0"/>
                <a:t>Models</a:t>
              </a:r>
              <a:endParaRPr lang="en-US" dirty="0"/>
            </a:p>
          </p:txBody>
        </p:sp>
        <p:sp>
          <p:nvSpPr>
            <p:cNvPr id="12" name="Rectangle 11">
              <a:extLst>
                <a:ext uri="{FF2B5EF4-FFF2-40B4-BE49-F238E27FC236}">
                  <a16:creationId xmlns:a16="http://schemas.microsoft.com/office/drawing/2014/main" id="{B89735DE-CC6F-4210-A93B-849AAC0CE6A9}"/>
                </a:ext>
              </a:extLst>
            </p:cNvPr>
            <p:cNvSpPr/>
            <p:nvPr/>
          </p:nvSpPr>
          <p:spPr>
            <a:xfrm rot="16200000">
              <a:off x="1656231" y="823070"/>
              <a:ext cx="198120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13" name="Rectangle 12">
              <a:extLst>
                <a:ext uri="{FF2B5EF4-FFF2-40B4-BE49-F238E27FC236}">
                  <a16:creationId xmlns:a16="http://schemas.microsoft.com/office/drawing/2014/main" id="{88485F08-371F-4DFF-A344-E5C6658402E2}"/>
                </a:ext>
              </a:extLst>
            </p:cNvPr>
            <p:cNvSpPr/>
            <p:nvPr/>
          </p:nvSpPr>
          <p:spPr>
            <a:xfrm>
              <a:off x="461682" y="1600759"/>
              <a:ext cx="1961031"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14" name="Rectangle 13">
              <a:extLst>
                <a:ext uri="{FF2B5EF4-FFF2-40B4-BE49-F238E27FC236}">
                  <a16:creationId xmlns:a16="http://schemas.microsoft.com/office/drawing/2014/main" id="{DAB02DFD-45AA-4FBD-9F0A-3BDDEC4A61DE}"/>
                </a:ext>
              </a:extLst>
            </p:cNvPr>
            <p:cNvSpPr/>
            <p:nvPr/>
          </p:nvSpPr>
          <p:spPr>
            <a:xfrm>
              <a:off x="472888" y="45381"/>
              <a:ext cx="1961031"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grpSp>
    </p:spTree>
    <p:extLst>
      <p:ext uri="{BB962C8B-B14F-4D97-AF65-F5344CB8AC3E}">
        <p14:creationId xmlns:p14="http://schemas.microsoft.com/office/powerpoint/2010/main" val="27494573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A2477-ED53-4209-B50A-B71F7DD674B8}"/>
              </a:ext>
            </a:extLst>
          </p:cNvPr>
          <p:cNvSpPr>
            <a:spLocks noGrp="1"/>
          </p:cNvSpPr>
          <p:nvPr>
            <p:ph type="title"/>
          </p:nvPr>
        </p:nvSpPr>
        <p:spPr/>
        <p:txBody>
          <a:bodyPr/>
          <a:lstStyle/>
          <a:p>
            <a:r>
              <a:rPr lang="en-US" dirty="0"/>
              <a:t>Stubs and Drivers</a:t>
            </a:r>
          </a:p>
        </p:txBody>
      </p:sp>
      <p:graphicFrame>
        <p:nvGraphicFramePr>
          <p:cNvPr id="8" name="Content Placeholder 7">
            <a:extLst>
              <a:ext uri="{FF2B5EF4-FFF2-40B4-BE49-F238E27FC236}">
                <a16:creationId xmlns:a16="http://schemas.microsoft.com/office/drawing/2014/main" id="{4594823E-CF6B-41D6-B807-77E53CA5010D}"/>
              </a:ext>
            </a:extLst>
          </p:cNvPr>
          <p:cNvGraphicFramePr>
            <a:graphicFrameLocks noGrp="1"/>
          </p:cNvGraphicFramePr>
          <p:nvPr>
            <p:ph idx="1"/>
          </p:nvPr>
        </p:nvGraphicFramePr>
        <p:xfrm>
          <a:off x="838200" y="2629694"/>
          <a:ext cx="10515600" cy="2743200"/>
        </p:xfrm>
        <a:graphic>
          <a:graphicData uri="http://schemas.openxmlformats.org/drawingml/2006/table">
            <a:tbl>
              <a:tblPr/>
              <a:tblGrid>
                <a:gridCol w="5257800">
                  <a:extLst>
                    <a:ext uri="{9D8B030D-6E8A-4147-A177-3AD203B41FA5}">
                      <a16:colId xmlns:a16="http://schemas.microsoft.com/office/drawing/2014/main" val="345192999"/>
                    </a:ext>
                  </a:extLst>
                </a:gridCol>
                <a:gridCol w="5257800">
                  <a:extLst>
                    <a:ext uri="{9D8B030D-6E8A-4147-A177-3AD203B41FA5}">
                      <a16:colId xmlns:a16="http://schemas.microsoft.com/office/drawing/2014/main" val="644761054"/>
                    </a:ext>
                  </a:extLst>
                </a:gridCol>
              </a:tblGrid>
              <a:tr h="0">
                <a:tc>
                  <a:txBody>
                    <a:bodyPr/>
                    <a:lstStyle/>
                    <a:p>
                      <a:r>
                        <a:rPr lang="en-US"/>
                        <a:t>STUBS</a:t>
                      </a:r>
                    </a:p>
                  </a:txBody>
                  <a:tcPr anchor="ctr">
                    <a:lnL>
                      <a:noFill/>
                    </a:lnL>
                    <a:lnR>
                      <a:noFill/>
                    </a:lnR>
                    <a:lnT>
                      <a:noFill/>
                    </a:lnT>
                    <a:lnB>
                      <a:noFill/>
                    </a:lnB>
                  </a:tcPr>
                </a:tc>
                <a:tc>
                  <a:txBody>
                    <a:bodyPr/>
                    <a:lstStyle/>
                    <a:p>
                      <a:r>
                        <a:rPr lang="en-US"/>
                        <a:t>DRIVERS</a:t>
                      </a:r>
                    </a:p>
                  </a:txBody>
                  <a:tcPr anchor="ctr">
                    <a:lnL>
                      <a:noFill/>
                    </a:lnL>
                    <a:lnR>
                      <a:noFill/>
                    </a:lnR>
                    <a:lnT>
                      <a:noFill/>
                    </a:lnT>
                    <a:lnB>
                      <a:noFill/>
                    </a:lnB>
                  </a:tcPr>
                </a:tc>
                <a:extLst>
                  <a:ext uri="{0D108BD9-81ED-4DB2-BD59-A6C34878D82A}">
                    <a16:rowId xmlns:a16="http://schemas.microsoft.com/office/drawing/2014/main" val="2851161719"/>
                  </a:ext>
                </a:extLst>
              </a:tr>
              <a:tr h="0">
                <a:tc>
                  <a:txBody>
                    <a:bodyPr/>
                    <a:lstStyle/>
                    <a:p>
                      <a:r>
                        <a:rPr lang="en-US"/>
                        <a:t>Stubs used in Top Down Integration Testing </a:t>
                      </a:r>
                    </a:p>
                  </a:txBody>
                  <a:tcPr anchor="ctr">
                    <a:lnL>
                      <a:noFill/>
                    </a:lnL>
                    <a:lnR>
                      <a:noFill/>
                    </a:lnR>
                    <a:lnT>
                      <a:noFill/>
                    </a:lnT>
                    <a:lnB>
                      <a:noFill/>
                    </a:lnB>
                  </a:tcPr>
                </a:tc>
                <a:tc>
                  <a:txBody>
                    <a:bodyPr/>
                    <a:lstStyle/>
                    <a:p>
                      <a:r>
                        <a:rPr lang="en-US"/>
                        <a:t>Drivers used in Bottom Up Integration Testing </a:t>
                      </a:r>
                    </a:p>
                  </a:txBody>
                  <a:tcPr anchor="ctr">
                    <a:lnL>
                      <a:noFill/>
                    </a:lnL>
                    <a:lnR>
                      <a:noFill/>
                    </a:lnR>
                    <a:lnT>
                      <a:noFill/>
                    </a:lnT>
                    <a:lnB>
                      <a:noFill/>
                    </a:lnB>
                  </a:tcPr>
                </a:tc>
                <a:extLst>
                  <a:ext uri="{0D108BD9-81ED-4DB2-BD59-A6C34878D82A}">
                    <a16:rowId xmlns:a16="http://schemas.microsoft.com/office/drawing/2014/main" val="1836189203"/>
                  </a:ext>
                </a:extLst>
              </a:tr>
              <a:tr h="0">
                <a:tc>
                  <a:txBody>
                    <a:bodyPr/>
                    <a:lstStyle/>
                    <a:p>
                      <a:r>
                        <a:rPr lang="en-US"/>
                        <a:t>Stubs are used when sub programs are under development</a:t>
                      </a:r>
                    </a:p>
                  </a:txBody>
                  <a:tcPr anchor="ctr">
                    <a:lnL>
                      <a:noFill/>
                    </a:lnL>
                    <a:lnR>
                      <a:noFill/>
                    </a:lnR>
                    <a:lnT>
                      <a:noFill/>
                    </a:lnT>
                    <a:lnB>
                      <a:noFill/>
                    </a:lnB>
                  </a:tcPr>
                </a:tc>
                <a:tc>
                  <a:txBody>
                    <a:bodyPr/>
                    <a:lstStyle/>
                    <a:p>
                      <a:r>
                        <a:rPr lang="en-US"/>
                        <a:t>Drivers are used when main programs are under development</a:t>
                      </a:r>
                    </a:p>
                  </a:txBody>
                  <a:tcPr anchor="ctr">
                    <a:lnL>
                      <a:noFill/>
                    </a:lnL>
                    <a:lnR>
                      <a:noFill/>
                    </a:lnR>
                    <a:lnT>
                      <a:noFill/>
                    </a:lnT>
                    <a:lnB>
                      <a:noFill/>
                    </a:lnB>
                  </a:tcPr>
                </a:tc>
                <a:extLst>
                  <a:ext uri="{0D108BD9-81ED-4DB2-BD59-A6C34878D82A}">
                    <a16:rowId xmlns:a16="http://schemas.microsoft.com/office/drawing/2014/main" val="3349178260"/>
                  </a:ext>
                </a:extLst>
              </a:tr>
              <a:tr h="0">
                <a:tc>
                  <a:txBody>
                    <a:bodyPr/>
                    <a:lstStyle/>
                    <a:p>
                      <a:r>
                        <a:rPr lang="en-US"/>
                        <a:t>Top most module is tested first</a:t>
                      </a:r>
                    </a:p>
                  </a:txBody>
                  <a:tcPr anchor="ctr">
                    <a:lnL>
                      <a:noFill/>
                    </a:lnL>
                    <a:lnR>
                      <a:noFill/>
                    </a:lnR>
                    <a:lnT>
                      <a:noFill/>
                    </a:lnT>
                    <a:lnB>
                      <a:noFill/>
                    </a:lnB>
                  </a:tcPr>
                </a:tc>
                <a:tc>
                  <a:txBody>
                    <a:bodyPr/>
                    <a:lstStyle/>
                    <a:p>
                      <a:r>
                        <a:rPr lang="en-US"/>
                        <a:t>Lowest module is tested first</a:t>
                      </a:r>
                    </a:p>
                  </a:txBody>
                  <a:tcPr anchor="ctr">
                    <a:lnL>
                      <a:noFill/>
                    </a:lnL>
                    <a:lnR>
                      <a:noFill/>
                    </a:lnR>
                    <a:lnT>
                      <a:noFill/>
                    </a:lnT>
                    <a:lnB>
                      <a:noFill/>
                    </a:lnB>
                  </a:tcPr>
                </a:tc>
                <a:extLst>
                  <a:ext uri="{0D108BD9-81ED-4DB2-BD59-A6C34878D82A}">
                    <a16:rowId xmlns:a16="http://schemas.microsoft.com/office/drawing/2014/main" val="2669707050"/>
                  </a:ext>
                </a:extLst>
              </a:tr>
              <a:tr h="0">
                <a:tc>
                  <a:txBody>
                    <a:bodyPr/>
                    <a:lstStyle/>
                    <a:p>
                      <a:r>
                        <a:rPr lang="en-US"/>
                        <a:t>It can simulate the behavior of lower level modules that are not integrated</a:t>
                      </a:r>
                    </a:p>
                  </a:txBody>
                  <a:tcPr anchor="ctr">
                    <a:lnL>
                      <a:noFill/>
                    </a:lnL>
                    <a:lnR>
                      <a:noFill/>
                    </a:lnR>
                    <a:lnT>
                      <a:noFill/>
                    </a:lnT>
                    <a:lnB>
                      <a:noFill/>
                    </a:lnB>
                  </a:tcPr>
                </a:tc>
                <a:tc>
                  <a:txBody>
                    <a:bodyPr/>
                    <a:lstStyle/>
                    <a:p>
                      <a:r>
                        <a:rPr lang="en-US"/>
                        <a:t>It can simulate the behavior of upper level modules that are not integrated</a:t>
                      </a:r>
                    </a:p>
                  </a:txBody>
                  <a:tcPr anchor="ctr">
                    <a:lnL>
                      <a:noFill/>
                    </a:lnL>
                    <a:lnR>
                      <a:noFill/>
                    </a:lnR>
                    <a:lnT>
                      <a:noFill/>
                    </a:lnT>
                    <a:lnB>
                      <a:noFill/>
                    </a:lnB>
                  </a:tcPr>
                </a:tc>
                <a:extLst>
                  <a:ext uri="{0D108BD9-81ED-4DB2-BD59-A6C34878D82A}">
                    <a16:rowId xmlns:a16="http://schemas.microsoft.com/office/drawing/2014/main" val="3172151817"/>
                  </a:ext>
                </a:extLst>
              </a:tr>
              <a:tr h="0">
                <a:tc>
                  <a:txBody>
                    <a:bodyPr/>
                    <a:lstStyle/>
                    <a:p>
                      <a:r>
                        <a:rPr lang="en-US"/>
                        <a:t>Stubs are called programs</a:t>
                      </a:r>
                    </a:p>
                  </a:txBody>
                  <a:tcPr anchor="ctr">
                    <a:lnL>
                      <a:noFill/>
                    </a:lnL>
                    <a:lnR>
                      <a:noFill/>
                    </a:lnR>
                    <a:lnT>
                      <a:noFill/>
                    </a:lnT>
                    <a:lnB>
                      <a:noFill/>
                    </a:lnB>
                  </a:tcPr>
                </a:tc>
                <a:tc>
                  <a:txBody>
                    <a:bodyPr/>
                    <a:lstStyle/>
                    <a:p>
                      <a:r>
                        <a:rPr lang="en-US" dirty="0"/>
                        <a:t>Drivers are the calling programs</a:t>
                      </a:r>
                    </a:p>
                  </a:txBody>
                  <a:tcPr anchor="ctr">
                    <a:lnL>
                      <a:noFill/>
                    </a:lnL>
                    <a:lnR>
                      <a:noFill/>
                    </a:lnR>
                    <a:lnT>
                      <a:noFill/>
                    </a:lnT>
                    <a:lnB>
                      <a:noFill/>
                    </a:lnB>
                  </a:tcPr>
                </a:tc>
                <a:extLst>
                  <a:ext uri="{0D108BD9-81ED-4DB2-BD59-A6C34878D82A}">
                    <a16:rowId xmlns:a16="http://schemas.microsoft.com/office/drawing/2014/main" val="3234959138"/>
                  </a:ext>
                </a:extLst>
              </a:tr>
            </a:tbl>
          </a:graphicData>
        </a:graphic>
      </p:graphicFrame>
      <p:pic>
        <p:nvPicPr>
          <p:cNvPr id="10" name="Picture 9" descr="Diagram&#10;&#10;Description automatically generated">
            <a:extLst>
              <a:ext uri="{FF2B5EF4-FFF2-40B4-BE49-F238E27FC236}">
                <a16:creationId xmlns:a16="http://schemas.microsoft.com/office/drawing/2014/main" id="{5080A513-A60D-486A-A4B2-AA5AA8A71A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9633" y="-44058"/>
            <a:ext cx="4332367" cy="2837358"/>
          </a:xfrm>
          <a:prstGeom prst="rect">
            <a:avLst/>
          </a:prstGeom>
        </p:spPr>
      </p:pic>
      <p:grpSp>
        <p:nvGrpSpPr>
          <p:cNvPr id="5" name="Group 4">
            <a:extLst>
              <a:ext uri="{FF2B5EF4-FFF2-40B4-BE49-F238E27FC236}">
                <a16:creationId xmlns:a16="http://schemas.microsoft.com/office/drawing/2014/main" id="{AA0E89FD-ACE1-4C2B-9753-352711235836}"/>
              </a:ext>
            </a:extLst>
          </p:cNvPr>
          <p:cNvGrpSpPr/>
          <p:nvPr/>
        </p:nvGrpSpPr>
        <p:grpSpPr>
          <a:xfrm>
            <a:off x="9794529" y="5311588"/>
            <a:ext cx="2209800" cy="1441640"/>
            <a:chOff x="35859" y="45381"/>
            <a:chExt cx="2823885" cy="1981202"/>
          </a:xfrm>
        </p:grpSpPr>
        <p:sp>
          <p:nvSpPr>
            <p:cNvPr id="6" name="Rectangle 5">
              <a:extLst>
                <a:ext uri="{FF2B5EF4-FFF2-40B4-BE49-F238E27FC236}">
                  <a16:creationId xmlns:a16="http://schemas.microsoft.com/office/drawing/2014/main" id="{AEEBEDF2-2DB6-4D9B-9252-69BBAFA7059B}"/>
                </a:ext>
              </a:extLst>
            </p:cNvPr>
            <p:cNvSpPr/>
            <p:nvPr/>
          </p:nvSpPr>
          <p:spPr>
            <a:xfrm>
              <a:off x="472889" y="468965"/>
              <a:ext cx="1949825" cy="1129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b="1" dirty="0"/>
                <a:t>MVC</a:t>
              </a:r>
              <a:endParaRPr lang="en-US" b="1" dirty="0"/>
            </a:p>
          </p:txBody>
        </p:sp>
        <p:sp>
          <p:nvSpPr>
            <p:cNvPr id="7" name="Rectangle 6">
              <a:extLst>
                <a:ext uri="{FF2B5EF4-FFF2-40B4-BE49-F238E27FC236}">
                  <a16:creationId xmlns:a16="http://schemas.microsoft.com/office/drawing/2014/main" id="{AA6F71D2-C57F-482A-8F32-CD23BDF0FB31}"/>
                </a:ext>
              </a:extLst>
            </p:cNvPr>
            <p:cNvSpPr/>
            <p:nvPr/>
          </p:nvSpPr>
          <p:spPr>
            <a:xfrm>
              <a:off x="650676" y="1088746"/>
              <a:ext cx="135367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Control</a:t>
              </a:r>
            </a:p>
          </p:txBody>
        </p:sp>
        <p:sp>
          <p:nvSpPr>
            <p:cNvPr id="9" name="Rectangle 8">
              <a:extLst>
                <a:ext uri="{FF2B5EF4-FFF2-40B4-BE49-F238E27FC236}">
                  <a16:creationId xmlns:a16="http://schemas.microsoft.com/office/drawing/2014/main" id="{9D0A90C9-1228-48C0-9824-ADDC98B0AB76}"/>
                </a:ext>
              </a:extLst>
            </p:cNvPr>
            <p:cNvSpPr/>
            <p:nvPr/>
          </p:nvSpPr>
          <p:spPr>
            <a:xfrm rot="5400000">
              <a:off x="-741830" y="823070"/>
              <a:ext cx="198120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11" name="Rectangle 10">
              <a:extLst>
                <a:ext uri="{FF2B5EF4-FFF2-40B4-BE49-F238E27FC236}">
                  <a16:creationId xmlns:a16="http://schemas.microsoft.com/office/drawing/2014/main" id="{29DB4BDC-38ED-4D58-90F4-1906144BC520}"/>
                </a:ext>
              </a:extLst>
            </p:cNvPr>
            <p:cNvSpPr/>
            <p:nvPr/>
          </p:nvSpPr>
          <p:spPr>
            <a:xfrm>
              <a:off x="1503814" y="550103"/>
              <a:ext cx="1116107"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sz="1600" dirty="0"/>
                <a:t>Models</a:t>
              </a:r>
              <a:endParaRPr lang="en-US" dirty="0"/>
            </a:p>
          </p:txBody>
        </p:sp>
        <p:sp>
          <p:nvSpPr>
            <p:cNvPr id="12" name="Rectangle 11">
              <a:extLst>
                <a:ext uri="{FF2B5EF4-FFF2-40B4-BE49-F238E27FC236}">
                  <a16:creationId xmlns:a16="http://schemas.microsoft.com/office/drawing/2014/main" id="{6327F280-6A85-42CE-A787-1A32D8207966}"/>
                </a:ext>
              </a:extLst>
            </p:cNvPr>
            <p:cNvSpPr/>
            <p:nvPr/>
          </p:nvSpPr>
          <p:spPr>
            <a:xfrm rot="16200000">
              <a:off x="1656231" y="823070"/>
              <a:ext cx="198120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13" name="Rectangle 12">
              <a:extLst>
                <a:ext uri="{FF2B5EF4-FFF2-40B4-BE49-F238E27FC236}">
                  <a16:creationId xmlns:a16="http://schemas.microsoft.com/office/drawing/2014/main" id="{4B7E5D36-243F-4CC5-8960-29C2A7DBCA2B}"/>
                </a:ext>
              </a:extLst>
            </p:cNvPr>
            <p:cNvSpPr/>
            <p:nvPr/>
          </p:nvSpPr>
          <p:spPr>
            <a:xfrm>
              <a:off x="461682" y="1600759"/>
              <a:ext cx="1961031"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14" name="Rectangle 13">
              <a:extLst>
                <a:ext uri="{FF2B5EF4-FFF2-40B4-BE49-F238E27FC236}">
                  <a16:creationId xmlns:a16="http://schemas.microsoft.com/office/drawing/2014/main" id="{C51159DE-B676-4BDB-9EF0-713635B9C1FA}"/>
                </a:ext>
              </a:extLst>
            </p:cNvPr>
            <p:cNvSpPr/>
            <p:nvPr/>
          </p:nvSpPr>
          <p:spPr>
            <a:xfrm>
              <a:off x="472888" y="45381"/>
              <a:ext cx="1961031"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grpSp>
    </p:spTree>
    <p:extLst>
      <p:ext uri="{BB962C8B-B14F-4D97-AF65-F5344CB8AC3E}">
        <p14:creationId xmlns:p14="http://schemas.microsoft.com/office/powerpoint/2010/main" val="38693727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4E64-47D8-43C4-A09E-3C23F7634390}"/>
              </a:ext>
            </a:extLst>
          </p:cNvPr>
          <p:cNvSpPr>
            <a:spLocks noGrp="1"/>
          </p:cNvSpPr>
          <p:nvPr>
            <p:ph type="title"/>
          </p:nvPr>
        </p:nvSpPr>
        <p:spPr/>
        <p:txBody>
          <a:bodyPr/>
          <a:lstStyle/>
          <a:p>
            <a:r>
              <a:rPr lang="en-US" dirty="0"/>
              <a:t>Graph calling</a:t>
            </a:r>
          </a:p>
        </p:txBody>
      </p:sp>
      <p:sp>
        <p:nvSpPr>
          <p:cNvPr id="3" name="Content Placeholder 2">
            <a:extLst>
              <a:ext uri="{FF2B5EF4-FFF2-40B4-BE49-F238E27FC236}">
                <a16:creationId xmlns:a16="http://schemas.microsoft.com/office/drawing/2014/main" id="{BF4B0740-9BAD-4274-8205-D583356D06A1}"/>
              </a:ext>
            </a:extLst>
          </p:cNvPr>
          <p:cNvSpPr>
            <a:spLocks noGrp="1"/>
          </p:cNvSpPr>
          <p:nvPr>
            <p:ph idx="1"/>
          </p:nvPr>
        </p:nvSpPr>
        <p:spPr/>
        <p:txBody>
          <a:bodyPr/>
          <a:lstStyle/>
          <a:p>
            <a:r>
              <a:rPr lang="en-US" dirty="0"/>
              <a:t>Adv: Catch more than Functional decompositions</a:t>
            </a:r>
          </a:p>
          <a:p>
            <a:r>
              <a:rPr lang="en-US" dirty="0" err="1"/>
              <a:t>DisAdv</a:t>
            </a:r>
            <a:r>
              <a:rPr lang="en-US" dirty="0"/>
              <a:t>: Finding which module has a fault can be difficult.</a:t>
            </a:r>
          </a:p>
          <a:p>
            <a:endParaRPr lang="en-US" dirty="0"/>
          </a:p>
        </p:txBody>
      </p:sp>
      <p:pic>
        <p:nvPicPr>
          <p:cNvPr id="7" name="Picture 6" descr="Diagram&#10;&#10;Description automatically generated">
            <a:extLst>
              <a:ext uri="{FF2B5EF4-FFF2-40B4-BE49-F238E27FC236}">
                <a16:creationId xmlns:a16="http://schemas.microsoft.com/office/drawing/2014/main" id="{0800863D-7620-4D17-A0F6-E52A947760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1081" y="3387725"/>
            <a:ext cx="5715000" cy="3105150"/>
          </a:xfrm>
          <a:prstGeom prst="rect">
            <a:avLst/>
          </a:prstGeom>
        </p:spPr>
      </p:pic>
      <p:grpSp>
        <p:nvGrpSpPr>
          <p:cNvPr id="5" name="Group 4">
            <a:extLst>
              <a:ext uri="{FF2B5EF4-FFF2-40B4-BE49-F238E27FC236}">
                <a16:creationId xmlns:a16="http://schemas.microsoft.com/office/drawing/2014/main" id="{E55F4C02-45E7-432C-AE49-6D6130E51A6A}"/>
              </a:ext>
            </a:extLst>
          </p:cNvPr>
          <p:cNvGrpSpPr/>
          <p:nvPr/>
        </p:nvGrpSpPr>
        <p:grpSpPr>
          <a:xfrm>
            <a:off x="9982200" y="0"/>
            <a:ext cx="2209800" cy="1441640"/>
            <a:chOff x="35859" y="45381"/>
            <a:chExt cx="2823885" cy="1981202"/>
          </a:xfrm>
        </p:grpSpPr>
        <p:sp>
          <p:nvSpPr>
            <p:cNvPr id="6" name="Rectangle 5">
              <a:extLst>
                <a:ext uri="{FF2B5EF4-FFF2-40B4-BE49-F238E27FC236}">
                  <a16:creationId xmlns:a16="http://schemas.microsoft.com/office/drawing/2014/main" id="{0C488745-F4CD-4D1B-95EF-FA0F841CDCEF}"/>
                </a:ext>
              </a:extLst>
            </p:cNvPr>
            <p:cNvSpPr/>
            <p:nvPr/>
          </p:nvSpPr>
          <p:spPr>
            <a:xfrm>
              <a:off x="472889" y="468965"/>
              <a:ext cx="1949825" cy="1129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b="1" dirty="0"/>
                <a:t>MVC</a:t>
              </a:r>
              <a:endParaRPr lang="en-US" b="1" dirty="0"/>
            </a:p>
          </p:txBody>
        </p:sp>
        <p:sp>
          <p:nvSpPr>
            <p:cNvPr id="8" name="Rectangle 7">
              <a:extLst>
                <a:ext uri="{FF2B5EF4-FFF2-40B4-BE49-F238E27FC236}">
                  <a16:creationId xmlns:a16="http://schemas.microsoft.com/office/drawing/2014/main" id="{B64CAF1B-EFCD-434A-BF77-44A39B571411}"/>
                </a:ext>
              </a:extLst>
            </p:cNvPr>
            <p:cNvSpPr/>
            <p:nvPr/>
          </p:nvSpPr>
          <p:spPr>
            <a:xfrm>
              <a:off x="650676" y="1088746"/>
              <a:ext cx="135367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Control</a:t>
              </a:r>
            </a:p>
          </p:txBody>
        </p:sp>
        <p:sp>
          <p:nvSpPr>
            <p:cNvPr id="9" name="Rectangle 8">
              <a:extLst>
                <a:ext uri="{FF2B5EF4-FFF2-40B4-BE49-F238E27FC236}">
                  <a16:creationId xmlns:a16="http://schemas.microsoft.com/office/drawing/2014/main" id="{26EA1A6D-3052-4046-B6BD-CFFECA852E2D}"/>
                </a:ext>
              </a:extLst>
            </p:cNvPr>
            <p:cNvSpPr/>
            <p:nvPr/>
          </p:nvSpPr>
          <p:spPr>
            <a:xfrm rot="5400000">
              <a:off x="-741830" y="823070"/>
              <a:ext cx="198120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10" name="Rectangle 9">
              <a:extLst>
                <a:ext uri="{FF2B5EF4-FFF2-40B4-BE49-F238E27FC236}">
                  <a16:creationId xmlns:a16="http://schemas.microsoft.com/office/drawing/2014/main" id="{6A8796DC-AB55-49E3-827F-6882AEA107C2}"/>
                </a:ext>
              </a:extLst>
            </p:cNvPr>
            <p:cNvSpPr/>
            <p:nvPr/>
          </p:nvSpPr>
          <p:spPr>
            <a:xfrm>
              <a:off x="1503814" y="550103"/>
              <a:ext cx="1116107"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sz="1600" dirty="0"/>
                <a:t>Models</a:t>
              </a:r>
              <a:endParaRPr lang="en-US" dirty="0"/>
            </a:p>
          </p:txBody>
        </p:sp>
        <p:sp>
          <p:nvSpPr>
            <p:cNvPr id="11" name="Rectangle 10">
              <a:extLst>
                <a:ext uri="{FF2B5EF4-FFF2-40B4-BE49-F238E27FC236}">
                  <a16:creationId xmlns:a16="http://schemas.microsoft.com/office/drawing/2014/main" id="{9BAD042B-CEEB-40B7-9700-6E9BA10E3FDF}"/>
                </a:ext>
              </a:extLst>
            </p:cNvPr>
            <p:cNvSpPr/>
            <p:nvPr/>
          </p:nvSpPr>
          <p:spPr>
            <a:xfrm rot="16200000">
              <a:off x="1656231" y="823070"/>
              <a:ext cx="198120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12" name="Rectangle 11">
              <a:extLst>
                <a:ext uri="{FF2B5EF4-FFF2-40B4-BE49-F238E27FC236}">
                  <a16:creationId xmlns:a16="http://schemas.microsoft.com/office/drawing/2014/main" id="{D2243376-3E40-4712-9371-13B9A7A63890}"/>
                </a:ext>
              </a:extLst>
            </p:cNvPr>
            <p:cNvSpPr/>
            <p:nvPr/>
          </p:nvSpPr>
          <p:spPr>
            <a:xfrm>
              <a:off x="461682" y="1600759"/>
              <a:ext cx="1961031"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13" name="Rectangle 12">
              <a:extLst>
                <a:ext uri="{FF2B5EF4-FFF2-40B4-BE49-F238E27FC236}">
                  <a16:creationId xmlns:a16="http://schemas.microsoft.com/office/drawing/2014/main" id="{D443CAAC-8FB0-4399-A208-EBAC02CB84E6}"/>
                </a:ext>
              </a:extLst>
            </p:cNvPr>
            <p:cNvSpPr/>
            <p:nvPr/>
          </p:nvSpPr>
          <p:spPr>
            <a:xfrm>
              <a:off x="472888" y="45381"/>
              <a:ext cx="1961031"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grpSp>
    </p:spTree>
    <p:extLst>
      <p:ext uri="{BB962C8B-B14F-4D97-AF65-F5344CB8AC3E}">
        <p14:creationId xmlns:p14="http://schemas.microsoft.com/office/powerpoint/2010/main" val="34865685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AA6736-4D8B-4F41-B52F-A84195E3AC22}"/>
              </a:ext>
            </a:extLst>
          </p:cNvPr>
          <p:cNvSpPr/>
          <p:nvPr/>
        </p:nvSpPr>
        <p:spPr>
          <a:xfrm>
            <a:off x="4401919" y="3775797"/>
            <a:ext cx="5895472" cy="32276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7A6D49A4-346B-45C7-9DCE-C01B5C5ED470}"/>
              </a:ext>
            </a:extLst>
          </p:cNvPr>
          <p:cNvSpPr>
            <a:spLocks noGrp="1"/>
          </p:cNvSpPr>
          <p:nvPr>
            <p:ph type="title"/>
          </p:nvPr>
        </p:nvSpPr>
        <p:spPr/>
        <p:txBody>
          <a:bodyPr/>
          <a:lstStyle/>
          <a:p>
            <a:r>
              <a:rPr lang="en-US" dirty="0"/>
              <a:t>Path-Based: Workflow, Data</a:t>
            </a:r>
          </a:p>
        </p:txBody>
      </p:sp>
      <p:sp>
        <p:nvSpPr>
          <p:cNvPr id="3" name="Content Placeholder 2">
            <a:extLst>
              <a:ext uri="{FF2B5EF4-FFF2-40B4-BE49-F238E27FC236}">
                <a16:creationId xmlns:a16="http://schemas.microsoft.com/office/drawing/2014/main" id="{2350C270-7ED1-4A07-9444-3A45A9C7C8AC}"/>
              </a:ext>
            </a:extLst>
          </p:cNvPr>
          <p:cNvSpPr>
            <a:spLocks noGrp="1"/>
          </p:cNvSpPr>
          <p:nvPr>
            <p:ph idx="1"/>
          </p:nvPr>
        </p:nvSpPr>
        <p:spPr/>
        <p:txBody>
          <a:bodyPr/>
          <a:lstStyle/>
          <a:p>
            <a:r>
              <a:rPr lang="en-US" dirty="0"/>
              <a:t>Author mentioned MM-path – covers every conceivable path, lots of overhead. </a:t>
            </a:r>
          </a:p>
          <a:p>
            <a:r>
              <a:rPr lang="en-US" dirty="0"/>
              <a:t>Workflow: This is the normal, expect path for accomplishing a goal </a:t>
            </a:r>
          </a:p>
          <a:p>
            <a:r>
              <a:rPr lang="en-US" dirty="0"/>
              <a:t>Data Flow Path: Follow the data.</a:t>
            </a:r>
          </a:p>
          <a:p>
            <a:r>
              <a:rPr lang="en-US" dirty="0"/>
              <a:t>Process flow:</a:t>
            </a:r>
          </a:p>
        </p:txBody>
      </p:sp>
      <p:pic>
        <p:nvPicPr>
          <p:cNvPr id="5" name="Picture 4" descr="Diagram&#10;&#10;Description automatically generated">
            <a:extLst>
              <a:ext uri="{FF2B5EF4-FFF2-40B4-BE49-F238E27FC236}">
                <a16:creationId xmlns:a16="http://schemas.microsoft.com/office/drawing/2014/main" id="{802B85BA-1F8D-44E5-BA3B-2083DD2F56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75797"/>
            <a:ext cx="4401919" cy="3082203"/>
          </a:xfrm>
          <a:prstGeom prst="rect">
            <a:avLst/>
          </a:prstGeom>
        </p:spPr>
      </p:pic>
      <p:pic>
        <p:nvPicPr>
          <p:cNvPr id="7" name="Picture 6" descr="A picture containing text, electronics&#10;&#10;Description automatically generated">
            <a:extLst>
              <a:ext uri="{FF2B5EF4-FFF2-40B4-BE49-F238E27FC236}">
                <a16:creationId xmlns:a16="http://schemas.microsoft.com/office/drawing/2014/main" id="{9683B6FC-7482-416D-9EC4-3F549A71D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6497" y="4191000"/>
            <a:ext cx="5238750" cy="2667000"/>
          </a:xfrm>
          <a:prstGeom prst="rect">
            <a:avLst/>
          </a:prstGeom>
        </p:spPr>
      </p:pic>
      <p:grpSp>
        <p:nvGrpSpPr>
          <p:cNvPr id="9" name="Group 8">
            <a:extLst>
              <a:ext uri="{FF2B5EF4-FFF2-40B4-BE49-F238E27FC236}">
                <a16:creationId xmlns:a16="http://schemas.microsoft.com/office/drawing/2014/main" id="{000268F8-50A3-42F2-911F-FE8E7C260F3F}"/>
              </a:ext>
            </a:extLst>
          </p:cNvPr>
          <p:cNvGrpSpPr/>
          <p:nvPr/>
        </p:nvGrpSpPr>
        <p:grpSpPr>
          <a:xfrm>
            <a:off x="9982200" y="0"/>
            <a:ext cx="2209800" cy="1441640"/>
            <a:chOff x="35859" y="45381"/>
            <a:chExt cx="2823885" cy="1981202"/>
          </a:xfrm>
        </p:grpSpPr>
        <p:sp>
          <p:nvSpPr>
            <p:cNvPr id="10" name="Rectangle 9">
              <a:extLst>
                <a:ext uri="{FF2B5EF4-FFF2-40B4-BE49-F238E27FC236}">
                  <a16:creationId xmlns:a16="http://schemas.microsoft.com/office/drawing/2014/main" id="{83855E45-C413-439E-A656-B861DF968A81}"/>
                </a:ext>
              </a:extLst>
            </p:cNvPr>
            <p:cNvSpPr/>
            <p:nvPr/>
          </p:nvSpPr>
          <p:spPr>
            <a:xfrm>
              <a:off x="472889" y="468965"/>
              <a:ext cx="1949825" cy="1129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b="1" dirty="0"/>
                <a:t>MVC</a:t>
              </a:r>
              <a:endParaRPr lang="en-US" b="1" dirty="0"/>
            </a:p>
          </p:txBody>
        </p:sp>
        <p:sp>
          <p:nvSpPr>
            <p:cNvPr id="11" name="Rectangle 10">
              <a:extLst>
                <a:ext uri="{FF2B5EF4-FFF2-40B4-BE49-F238E27FC236}">
                  <a16:creationId xmlns:a16="http://schemas.microsoft.com/office/drawing/2014/main" id="{E353281D-5CB5-4465-BDA1-60245000D423}"/>
                </a:ext>
              </a:extLst>
            </p:cNvPr>
            <p:cNvSpPr/>
            <p:nvPr/>
          </p:nvSpPr>
          <p:spPr>
            <a:xfrm>
              <a:off x="650676" y="1088746"/>
              <a:ext cx="135367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Control</a:t>
              </a:r>
            </a:p>
          </p:txBody>
        </p:sp>
        <p:sp>
          <p:nvSpPr>
            <p:cNvPr id="12" name="Rectangle 11">
              <a:extLst>
                <a:ext uri="{FF2B5EF4-FFF2-40B4-BE49-F238E27FC236}">
                  <a16:creationId xmlns:a16="http://schemas.microsoft.com/office/drawing/2014/main" id="{56201CD5-9957-418D-9BFA-0A8E221955E7}"/>
                </a:ext>
              </a:extLst>
            </p:cNvPr>
            <p:cNvSpPr/>
            <p:nvPr/>
          </p:nvSpPr>
          <p:spPr>
            <a:xfrm rot="5400000">
              <a:off x="-741830" y="823070"/>
              <a:ext cx="198120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13" name="Rectangle 12">
              <a:extLst>
                <a:ext uri="{FF2B5EF4-FFF2-40B4-BE49-F238E27FC236}">
                  <a16:creationId xmlns:a16="http://schemas.microsoft.com/office/drawing/2014/main" id="{94E16500-B248-4B2C-A9D0-47264C1A2182}"/>
                </a:ext>
              </a:extLst>
            </p:cNvPr>
            <p:cNvSpPr/>
            <p:nvPr/>
          </p:nvSpPr>
          <p:spPr>
            <a:xfrm>
              <a:off x="1503814" y="550103"/>
              <a:ext cx="1116107"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sz="1600" dirty="0"/>
                <a:t>Models</a:t>
              </a:r>
              <a:endParaRPr lang="en-US" dirty="0"/>
            </a:p>
          </p:txBody>
        </p:sp>
        <p:sp>
          <p:nvSpPr>
            <p:cNvPr id="14" name="Rectangle 13">
              <a:extLst>
                <a:ext uri="{FF2B5EF4-FFF2-40B4-BE49-F238E27FC236}">
                  <a16:creationId xmlns:a16="http://schemas.microsoft.com/office/drawing/2014/main" id="{C5D6D4EA-A442-4783-92F1-803EF4748AE7}"/>
                </a:ext>
              </a:extLst>
            </p:cNvPr>
            <p:cNvSpPr/>
            <p:nvPr/>
          </p:nvSpPr>
          <p:spPr>
            <a:xfrm rot="16200000">
              <a:off x="1656231" y="823070"/>
              <a:ext cx="1981202"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15" name="Rectangle 14">
              <a:extLst>
                <a:ext uri="{FF2B5EF4-FFF2-40B4-BE49-F238E27FC236}">
                  <a16:creationId xmlns:a16="http://schemas.microsoft.com/office/drawing/2014/main" id="{16724CB6-499A-489D-9D26-8952A5026B15}"/>
                </a:ext>
              </a:extLst>
            </p:cNvPr>
            <p:cNvSpPr/>
            <p:nvPr/>
          </p:nvSpPr>
          <p:spPr>
            <a:xfrm>
              <a:off x="461682" y="1600759"/>
              <a:ext cx="1961031"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sp>
          <p:nvSpPr>
            <p:cNvPr id="16" name="Rectangle 15">
              <a:extLst>
                <a:ext uri="{FF2B5EF4-FFF2-40B4-BE49-F238E27FC236}">
                  <a16:creationId xmlns:a16="http://schemas.microsoft.com/office/drawing/2014/main" id="{80E96F11-D408-4FCA-8FDC-8956A41B1317}"/>
                </a:ext>
              </a:extLst>
            </p:cNvPr>
            <p:cNvSpPr/>
            <p:nvPr/>
          </p:nvSpPr>
          <p:spPr>
            <a:xfrm>
              <a:off x="472888" y="45381"/>
              <a:ext cx="1961031" cy="4258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dirty="0"/>
                <a:t>View</a:t>
              </a:r>
            </a:p>
          </p:txBody>
        </p:sp>
      </p:grpSp>
    </p:spTree>
    <p:extLst>
      <p:ext uri="{BB962C8B-B14F-4D97-AF65-F5344CB8AC3E}">
        <p14:creationId xmlns:p14="http://schemas.microsoft.com/office/powerpoint/2010/main" val="1716572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87DFE-8997-47FD-97D6-A8E649A31449}"/>
              </a:ext>
            </a:extLst>
          </p:cNvPr>
          <p:cNvSpPr>
            <a:spLocks noGrp="1"/>
          </p:cNvSpPr>
          <p:nvPr>
            <p:ph type="title"/>
          </p:nvPr>
        </p:nvSpPr>
        <p:spPr>
          <a:xfrm>
            <a:off x="1097279" y="286603"/>
            <a:ext cx="10858159" cy="1450757"/>
          </a:xfrm>
        </p:spPr>
        <p:txBody>
          <a:bodyPr>
            <a:normAutofit fontScale="90000"/>
          </a:bodyPr>
          <a:lstStyle/>
          <a:p>
            <a:r>
              <a:rPr lang="en-US" dirty="0"/>
              <a:t>Software Testing, 4th Edition by Paul C. Jorgensen Published by Auerbach Publications, </a:t>
            </a:r>
            <a:br>
              <a:rPr lang="en-US" dirty="0"/>
            </a:br>
            <a:r>
              <a:rPr lang="en-US" dirty="0"/>
              <a:t>Strategies of Development Testing</a:t>
            </a:r>
          </a:p>
        </p:txBody>
      </p:sp>
      <p:sp>
        <p:nvSpPr>
          <p:cNvPr id="3" name="Content Placeholder 2">
            <a:extLst>
              <a:ext uri="{FF2B5EF4-FFF2-40B4-BE49-F238E27FC236}">
                <a16:creationId xmlns:a16="http://schemas.microsoft.com/office/drawing/2014/main" id="{C5EB8113-1D61-44F2-AE52-3A8F97CE8507}"/>
              </a:ext>
            </a:extLst>
          </p:cNvPr>
          <p:cNvSpPr>
            <a:spLocks noGrp="1"/>
          </p:cNvSpPr>
          <p:nvPr>
            <p:ph idx="1"/>
          </p:nvPr>
        </p:nvSpPr>
        <p:spPr/>
        <p:txBody>
          <a:bodyPr>
            <a:normAutofit lnSpcReduction="10000"/>
          </a:bodyPr>
          <a:lstStyle/>
          <a:p>
            <a:r>
              <a:rPr lang="en-US" dirty="0"/>
              <a:t>functional decomposition tree of the procedural software</a:t>
            </a:r>
          </a:p>
          <a:p>
            <a:pPr lvl="1"/>
            <a:r>
              <a:rPr lang="en-US" dirty="0"/>
              <a:t>top–down, bottom–up, sandwich, and the vividly named “big bang.”</a:t>
            </a:r>
          </a:p>
          <a:p>
            <a:pPr lvl="1"/>
            <a:r>
              <a:rPr lang="en-US" dirty="0"/>
              <a:t>Waterfall and Spiral Centric </a:t>
            </a:r>
          </a:p>
          <a:p>
            <a:pPr lvl="1"/>
            <a:r>
              <a:rPr lang="en-US" dirty="0"/>
              <a:t>Use of stubs and drivers to provide workflow testing.</a:t>
            </a:r>
          </a:p>
          <a:p>
            <a:r>
              <a:rPr lang="en-US" dirty="0"/>
              <a:t>Graph calling: State machine</a:t>
            </a:r>
          </a:p>
          <a:p>
            <a:r>
              <a:rPr lang="en-US" dirty="0"/>
              <a:t>Path-Based: Workflow, Data</a:t>
            </a:r>
          </a:p>
          <a:p>
            <a:endParaRPr lang="en-US" dirty="0"/>
          </a:p>
          <a:p>
            <a:r>
              <a:rPr lang="en-US" dirty="0"/>
              <a:t>The whole mechanism is that units are integrated with respect to structure; </a:t>
            </a:r>
          </a:p>
          <a:p>
            <a:r>
              <a:rPr lang="en-US" dirty="0"/>
              <a:t>Fundamental uncertainty exists in any structural form of testing</a:t>
            </a:r>
          </a:p>
        </p:txBody>
      </p:sp>
    </p:spTree>
    <p:extLst>
      <p:ext uri="{BB962C8B-B14F-4D97-AF65-F5344CB8AC3E}">
        <p14:creationId xmlns:p14="http://schemas.microsoft.com/office/powerpoint/2010/main" val="12979820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545EF-937F-4FC1-AE1A-0FC9603E2E83}"/>
              </a:ext>
            </a:extLst>
          </p:cNvPr>
          <p:cNvSpPr>
            <a:spLocks noGrp="1"/>
          </p:cNvSpPr>
          <p:nvPr>
            <p:ph type="title"/>
          </p:nvPr>
        </p:nvSpPr>
        <p:spPr/>
        <p:txBody>
          <a:bodyPr/>
          <a:lstStyle/>
          <a:p>
            <a:endParaRPr lang="en-US" dirty="0"/>
          </a:p>
        </p:txBody>
      </p:sp>
      <p:pic>
        <p:nvPicPr>
          <p:cNvPr id="5" name="Content Placeholder 4" descr="Diagram, schematic&#10;&#10;Description automatically generated">
            <a:extLst>
              <a:ext uri="{FF2B5EF4-FFF2-40B4-BE49-F238E27FC236}">
                <a16:creationId xmlns:a16="http://schemas.microsoft.com/office/drawing/2014/main" id="{7CB17BDA-F871-4894-954D-4E88335A97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76441" y="0"/>
            <a:ext cx="3578090" cy="6790679"/>
          </a:xfrm>
        </p:spPr>
      </p:pic>
      <p:pic>
        <p:nvPicPr>
          <p:cNvPr id="7" name="Picture 6" descr="Graphical user interface, application, Word&#10;&#10;Description automatically generated">
            <a:extLst>
              <a:ext uri="{FF2B5EF4-FFF2-40B4-BE49-F238E27FC236}">
                <a16:creationId xmlns:a16="http://schemas.microsoft.com/office/drawing/2014/main" id="{9C280D9E-D8FD-4C0E-88B7-6B1886325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1" y="0"/>
            <a:ext cx="6235130" cy="2675667"/>
          </a:xfrm>
          <a:prstGeom prst="rect">
            <a:avLst/>
          </a:prstGeom>
        </p:spPr>
      </p:pic>
      <p:sp>
        <p:nvSpPr>
          <p:cNvPr id="9" name="TextBox 8">
            <a:extLst>
              <a:ext uri="{FF2B5EF4-FFF2-40B4-BE49-F238E27FC236}">
                <a16:creationId xmlns:a16="http://schemas.microsoft.com/office/drawing/2014/main" id="{D6C27A8E-E8E8-435D-BDBF-B1B0804952FD}"/>
              </a:ext>
            </a:extLst>
          </p:cNvPr>
          <p:cNvSpPr txBox="1"/>
          <p:nvPr/>
        </p:nvSpPr>
        <p:spPr>
          <a:xfrm>
            <a:off x="2628" y="6488668"/>
            <a:ext cx="6093372" cy="369332"/>
          </a:xfrm>
          <a:prstGeom prst="rect">
            <a:avLst/>
          </a:prstGeom>
          <a:noFill/>
        </p:spPr>
        <p:txBody>
          <a:bodyPr wrap="square">
            <a:spAutoFit/>
          </a:bodyPr>
          <a:lstStyle/>
          <a:p>
            <a:r>
              <a:rPr lang="en-US" dirty="0"/>
              <a:t>https://www.slideshare.net/PeterREgli/email-6106131</a:t>
            </a:r>
          </a:p>
        </p:txBody>
      </p:sp>
      <p:pic>
        <p:nvPicPr>
          <p:cNvPr id="11" name="Picture 10">
            <a:extLst>
              <a:ext uri="{FF2B5EF4-FFF2-40B4-BE49-F238E27FC236}">
                <a16:creationId xmlns:a16="http://schemas.microsoft.com/office/drawing/2014/main" id="{22F3F3FD-1B85-4E16-95C4-25A33115FF56}"/>
              </a:ext>
            </a:extLst>
          </p:cNvPr>
          <p:cNvPicPr>
            <a:picLocks noChangeAspect="1"/>
          </p:cNvPicPr>
          <p:nvPr/>
        </p:nvPicPr>
        <p:blipFill>
          <a:blip r:embed="rId4"/>
          <a:stretch>
            <a:fillRect/>
          </a:stretch>
        </p:blipFill>
        <p:spPr>
          <a:xfrm>
            <a:off x="632206" y="2705717"/>
            <a:ext cx="4020558" cy="1399312"/>
          </a:xfrm>
          <a:prstGeom prst="rect">
            <a:avLst/>
          </a:prstGeom>
        </p:spPr>
      </p:pic>
      <p:pic>
        <p:nvPicPr>
          <p:cNvPr id="13" name="Picture 12">
            <a:extLst>
              <a:ext uri="{FF2B5EF4-FFF2-40B4-BE49-F238E27FC236}">
                <a16:creationId xmlns:a16="http://schemas.microsoft.com/office/drawing/2014/main" id="{53C32542-F000-4F23-8CAD-94C67E2BBC50}"/>
              </a:ext>
            </a:extLst>
          </p:cNvPr>
          <p:cNvPicPr>
            <a:picLocks noChangeAspect="1"/>
          </p:cNvPicPr>
          <p:nvPr/>
        </p:nvPicPr>
        <p:blipFill>
          <a:blip r:embed="rId5"/>
          <a:stretch>
            <a:fillRect/>
          </a:stretch>
        </p:blipFill>
        <p:spPr>
          <a:xfrm>
            <a:off x="632206" y="4135079"/>
            <a:ext cx="4020558" cy="1405324"/>
          </a:xfrm>
          <a:prstGeom prst="rect">
            <a:avLst/>
          </a:prstGeom>
        </p:spPr>
      </p:pic>
      <p:pic>
        <p:nvPicPr>
          <p:cNvPr id="15" name="Picture 14">
            <a:extLst>
              <a:ext uri="{FF2B5EF4-FFF2-40B4-BE49-F238E27FC236}">
                <a16:creationId xmlns:a16="http://schemas.microsoft.com/office/drawing/2014/main" id="{42E96D99-834B-44DE-90D5-C68D9FCCA015}"/>
              </a:ext>
            </a:extLst>
          </p:cNvPr>
          <p:cNvPicPr>
            <a:picLocks noChangeAspect="1"/>
          </p:cNvPicPr>
          <p:nvPr/>
        </p:nvPicPr>
        <p:blipFill>
          <a:blip r:embed="rId6"/>
          <a:stretch>
            <a:fillRect/>
          </a:stretch>
        </p:blipFill>
        <p:spPr>
          <a:xfrm>
            <a:off x="4815589" y="2685625"/>
            <a:ext cx="3594577" cy="1861991"/>
          </a:xfrm>
          <a:prstGeom prst="rect">
            <a:avLst/>
          </a:prstGeom>
        </p:spPr>
      </p:pic>
      <p:pic>
        <p:nvPicPr>
          <p:cNvPr id="17" name="Picture 16">
            <a:extLst>
              <a:ext uri="{FF2B5EF4-FFF2-40B4-BE49-F238E27FC236}">
                <a16:creationId xmlns:a16="http://schemas.microsoft.com/office/drawing/2014/main" id="{A9D8357A-85D9-4847-A37E-5F7DC87245E2}"/>
              </a:ext>
            </a:extLst>
          </p:cNvPr>
          <p:cNvPicPr>
            <a:picLocks noChangeAspect="1"/>
          </p:cNvPicPr>
          <p:nvPr/>
        </p:nvPicPr>
        <p:blipFill>
          <a:blip r:embed="rId7"/>
          <a:stretch>
            <a:fillRect/>
          </a:stretch>
        </p:blipFill>
        <p:spPr>
          <a:xfrm>
            <a:off x="4815589" y="5073067"/>
            <a:ext cx="3760852" cy="1498330"/>
          </a:xfrm>
          <a:prstGeom prst="rect">
            <a:avLst/>
          </a:prstGeom>
        </p:spPr>
      </p:pic>
    </p:spTree>
    <p:extLst>
      <p:ext uri="{BB962C8B-B14F-4D97-AF65-F5344CB8AC3E}">
        <p14:creationId xmlns:p14="http://schemas.microsoft.com/office/powerpoint/2010/main" val="48072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D567E-2392-6977-BFB1-96157AEAF44E}"/>
              </a:ext>
            </a:extLst>
          </p:cNvPr>
          <p:cNvSpPr>
            <a:spLocks noGrp="1"/>
          </p:cNvSpPr>
          <p:nvPr>
            <p:ph type="title"/>
          </p:nvPr>
        </p:nvSpPr>
        <p:spPr/>
        <p:txBody>
          <a:bodyPr/>
          <a:lstStyle/>
          <a:p>
            <a:r>
              <a:rPr lang="en-US" dirty="0"/>
              <a:t>What Quality Assurance techniques are used in the field? Part 1 of 2 </a:t>
            </a:r>
          </a:p>
        </p:txBody>
      </p:sp>
      <p:sp>
        <p:nvSpPr>
          <p:cNvPr id="3" name="Content Placeholder 2">
            <a:extLst>
              <a:ext uri="{FF2B5EF4-FFF2-40B4-BE49-F238E27FC236}">
                <a16:creationId xmlns:a16="http://schemas.microsoft.com/office/drawing/2014/main" id="{62A36C33-108E-5754-B926-356CEDF81187}"/>
              </a:ext>
            </a:extLst>
          </p:cNvPr>
          <p:cNvSpPr>
            <a:spLocks noGrp="1"/>
          </p:cNvSpPr>
          <p:nvPr>
            <p:ph idx="1"/>
          </p:nvPr>
        </p:nvSpPr>
        <p:spPr/>
        <p:txBody>
          <a:bodyPr/>
          <a:lstStyle/>
          <a:p>
            <a:pPr marL="342900" marR="0" lvl="0" indent="-342900">
              <a:lnSpc>
                <a:spcPct val="107000"/>
              </a:lnSpc>
              <a:spcBef>
                <a:spcPts val="0"/>
              </a:spcBef>
              <a:spcAft>
                <a:spcPts val="800"/>
              </a:spcAft>
              <a:buFont typeface="Symbol" pitchFamily="2"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Task: Interview two people in your network on the use of QA Techniques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itchFamily="2"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Purpose: Understand and experience QA Techniques in the profession.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Overview</a:t>
            </a:r>
          </a:p>
          <a:p>
            <a:pPr lvl="1"/>
            <a:r>
              <a:rPr lang="en-US" dirty="0"/>
              <a:t>Find two people through networking (</a:t>
            </a:r>
            <a:r>
              <a:rPr lang="en-US" dirty="0" err="1"/>
              <a:t>BYUConnect</a:t>
            </a:r>
            <a:r>
              <a:rPr lang="en-US" dirty="0"/>
              <a:t>, LinkedIn, Friend, and Family) that work in Quality Assurance. Then, set up an interview and interview them. </a:t>
            </a:r>
          </a:p>
          <a:p>
            <a:endParaRPr lang="en-US" dirty="0"/>
          </a:p>
        </p:txBody>
      </p:sp>
    </p:spTree>
    <p:extLst>
      <p:ext uri="{BB962C8B-B14F-4D97-AF65-F5344CB8AC3E}">
        <p14:creationId xmlns:p14="http://schemas.microsoft.com/office/powerpoint/2010/main" val="2867365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D567E-2392-6977-BFB1-96157AEAF44E}"/>
              </a:ext>
            </a:extLst>
          </p:cNvPr>
          <p:cNvSpPr>
            <a:spLocks noGrp="1"/>
          </p:cNvSpPr>
          <p:nvPr>
            <p:ph type="title"/>
          </p:nvPr>
        </p:nvSpPr>
        <p:spPr/>
        <p:txBody>
          <a:bodyPr/>
          <a:lstStyle/>
          <a:p>
            <a:r>
              <a:rPr lang="en-US" dirty="0"/>
              <a:t>What Quality Assurance techniques are used in the field? Part 1 of 2 </a:t>
            </a:r>
          </a:p>
        </p:txBody>
      </p:sp>
      <p:sp>
        <p:nvSpPr>
          <p:cNvPr id="3" name="Content Placeholder 2">
            <a:extLst>
              <a:ext uri="{FF2B5EF4-FFF2-40B4-BE49-F238E27FC236}">
                <a16:creationId xmlns:a16="http://schemas.microsoft.com/office/drawing/2014/main" id="{62A36C33-108E-5754-B926-356CEDF81187}"/>
              </a:ext>
            </a:extLst>
          </p:cNvPr>
          <p:cNvSpPr>
            <a:spLocks noGrp="1"/>
          </p:cNvSpPr>
          <p:nvPr>
            <p:ph idx="1"/>
          </p:nvPr>
        </p:nvSpPr>
        <p:spPr/>
        <p:txBody>
          <a:bodyPr/>
          <a:lstStyle/>
          <a:p>
            <a:pPr marL="342900" marR="0" lvl="0" indent="-342900">
              <a:lnSpc>
                <a:spcPct val="107000"/>
              </a:lnSpc>
              <a:spcBef>
                <a:spcPts val="0"/>
              </a:spcBef>
              <a:spcAft>
                <a:spcPts val="800"/>
              </a:spcAft>
              <a:buFont typeface="Symbol" pitchFamily="2"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Instructions</a:t>
            </a:r>
          </a:p>
          <a:p>
            <a:pPr marL="800100" lvl="1" indent="-342900">
              <a:lnSpc>
                <a:spcPct val="107000"/>
              </a:lnSpc>
              <a:spcBef>
                <a:spcPts val="0"/>
              </a:spcBef>
              <a:spcAft>
                <a:spcPts val="800"/>
              </a:spcAft>
              <a:buFont typeface="Symbol" pitchFamily="2" charset="2"/>
              <a:buChar char=""/>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The following steps are to assist you in completing this assignment.</a:t>
            </a:r>
          </a:p>
          <a:p>
            <a:pPr marL="800100" lvl="1" indent="-342900">
              <a:lnSpc>
                <a:spcPct val="107000"/>
              </a:lnSpc>
              <a:spcBef>
                <a:spcPts val="0"/>
              </a:spcBef>
              <a:spcAft>
                <a:spcPts val="800"/>
              </a:spcAft>
              <a:buFont typeface="Symbol" pitchFamily="2" charset="2"/>
              <a:buChar char=""/>
            </a:pP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Font typeface="Symbol" pitchFamily="2"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Find Contacts.</a:t>
            </a:r>
          </a:p>
          <a:p>
            <a:pPr marL="800100" lvl="1" indent="-342900">
              <a:lnSpc>
                <a:spcPct val="107000"/>
              </a:lnSpc>
              <a:spcBef>
                <a:spcPts val="0"/>
              </a:spcBef>
              <a:spcAft>
                <a:spcPts val="800"/>
              </a:spcAft>
              <a:buFont typeface="Symbol" pitchFamily="2" charset="2"/>
              <a:buChar char=""/>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Brainstorm 8-10 contact that you know that work in the Quality Assurance field. Contact two of those people. Much like the mix-up of CIT and CS, QA and Testing can be confusing. Determine which of your contacts works mainly in the Testing arena and which ones work more along with QA. </a:t>
            </a:r>
          </a:p>
          <a:p>
            <a:pPr marL="342900" marR="0" lvl="0" indent="-342900">
              <a:lnSpc>
                <a:spcPct val="107000"/>
              </a:lnSpc>
              <a:spcBef>
                <a:spcPts val="0"/>
              </a:spcBef>
              <a:spcAft>
                <a:spcPts val="800"/>
              </a:spcAft>
              <a:buFont typeface="Symbol" pitchFamily="2"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Setup Interview</a:t>
            </a:r>
          </a:p>
          <a:p>
            <a:pPr marL="800100" lvl="1" indent="-342900">
              <a:lnSpc>
                <a:spcPct val="107000"/>
              </a:lnSpc>
              <a:spcBef>
                <a:spcPts val="0"/>
              </a:spcBef>
              <a:spcAft>
                <a:spcPts val="800"/>
              </a:spcAft>
              <a:buFont typeface="Symbol" pitchFamily="2" charset="2"/>
              <a:buChar char=""/>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Set up an interview with two of your contacts that work with QA for this week or next week.</a:t>
            </a:r>
          </a:p>
          <a:p>
            <a:pPr marL="342900" marR="0" lvl="0" indent="-342900">
              <a:lnSpc>
                <a:spcPct val="107000"/>
              </a:lnSpc>
              <a:spcBef>
                <a:spcPts val="0"/>
              </a:spcBef>
              <a:spcAft>
                <a:spcPts val="800"/>
              </a:spcAft>
              <a:buFont typeface="Symbol" pitchFamily="2"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Interview &amp; Summary</a:t>
            </a:r>
          </a:p>
          <a:p>
            <a:pPr marL="800100" lvl="1" indent="-342900">
              <a:lnSpc>
                <a:spcPct val="107000"/>
              </a:lnSpc>
              <a:spcBef>
                <a:spcPts val="0"/>
              </a:spcBef>
              <a:spcAft>
                <a:spcPts val="800"/>
              </a:spcAft>
              <a:buFont typeface="Symbol" pitchFamily="2" charset="2"/>
              <a:buChar char=""/>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Next week, you will conduct the interview and write up a summary. See next week’s assignments for the types of questions you should ask as part of your interview. </a:t>
            </a:r>
          </a:p>
          <a:p>
            <a:endParaRPr lang="en-US" dirty="0"/>
          </a:p>
        </p:txBody>
      </p:sp>
    </p:spTree>
    <p:extLst>
      <p:ext uri="{BB962C8B-B14F-4D97-AF65-F5344CB8AC3E}">
        <p14:creationId xmlns:p14="http://schemas.microsoft.com/office/powerpoint/2010/main" val="1105179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AD577-0D1F-4CAF-A0BA-9910FA53A9B9}"/>
              </a:ext>
            </a:extLst>
          </p:cNvPr>
          <p:cNvSpPr>
            <a:spLocks noGrp="1"/>
          </p:cNvSpPr>
          <p:nvPr>
            <p:ph type="title"/>
          </p:nvPr>
        </p:nvSpPr>
        <p:spPr/>
        <p:txBody>
          <a:bodyPr/>
          <a:lstStyle/>
          <a:p>
            <a:r>
              <a:rPr lang="en-US" b="1"/>
              <a:t>Prove: SW Lifecycle QA Checklist</a:t>
            </a:r>
            <a:br>
              <a:rPr lang="en-US" b="1"/>
            </a:br>
            <a:endParaRPr lang="en-US" dirty="0"/>
          </a:p>
        </p:txBody>
      </p:sp>
      <p:sp>
        <p:nvSpPr>
          <p:cNvPr id="3" name="Content Placeholder 2">
            <a:extLst>
              <a:ext uri="{FF2B5EF4-FFF2-40B4-BE49-F238E27FC236}">
                <a16:creationId xmlns:a16="http://schemas.microsoft.com/office/drawing/2014/main" id="{37CD1166-140B-4A21-BBEA-8550801301BC}"/>
              </a:ext>
            </a:extLst>
          </p:cNvPr>
          <p:cNvSpPr>
            <a:spLocks noGrp="1"/>
          </p:cNvSpPr>
          <p:nvPr>
            <p:ph idx="1"/>
          </p:nvPr>
        </p:nvSpPr>
        <p:spPr/>
        <p:txBody>
          <a:bodyPr>
            <a:normAutofit/>
          </a:bodyPr>
          <a:lstStyle/>
          <a:p>
            <a:pPr lvl="0"/>
            <a:r>
              <a:rPr lang="en-US" dirty="0"/>
              <a:t>Task: </a:t>
            </a:r>
          </a:p>
          <a:p>
            <a:pPr lvl="1"/>
            <a:r>
              <a:rPr lang="en-US" dirty="0"/>
              <a:t>Create a QA checklist for each lifecycle phase.</a:t>
            </a:r>
          </a:p>
          <a:p>
            <a:pPr lvl="0"/>
            <a:r>
              <a:rPr lang="en-US" dirty="0"/>
              <a:t>Purpose: </a:t>
            </a:r>
          </a:p>
          <a:p>
            <a:pPr lvl="1"/>
            <a:r>
              <a:rPr lang="en-US" dirty="0"/>
              <a:t>One of the responsibilities of a QA is the verify and validate that elements of the software lifecycle have been completed. </a:t>
            </a:r>
          </a:p>
          <a:p>
            <a:r>
              <a:rPr lang="en-US" dirty="0"/>
              <a:t>Overview: </a:t>
            </a:r>
          </a:p>
          <a:p>
            <a:pPr lvl="1"/>
            <a:r>
              <a:rPr lang="en-US" dirty="0"/>
              <a:t>Create a checklist for each of the different phases in the software process that a QA would use to ensure that the product was correct.</a:t>
            </a:r>
          </a:p>
        </p:txBody>
      </p:sp>
    </p:spTree>
    <p:extLst>
      <p:ext uri="{BB962C8B-B14F-4D97-AF65-F5344CB8AC3E}">
        <p14:creationId xmlns:p14="http://schemas.microsoft.com/office/powerpoint/2010/main" val="38541476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5b39fe1b-9d5e-43a3-bd85-139ffdd0b889" Revision="1" Stencil="System.MyShapes" StencilVersion="1.0"/>
</Control>
</file>

<file path=customXml/item10.xml><?xml version="1.0" encoding="utf-8"?>
<Control xmlns="http://schemas.microsoft.com/VisualStudio/2011/storyboarding/control">
  <Id Name="5b39fe1b-9d5e-43a3-bd85-139ffdd0b889" Revision="1" Stencil="System.MyShapes" StencilVersion="1.0"/>
</Control>
</file>

<file path=customXml/item11.xml><?xml version="1.0" encoding="utf-8"?>
<Control xmlns="http://schemas.microsoft.com/VisualStudio/2011/storyboarding/control">
  <Id Name="5b39fe1b-9d5e-43a3-bd85-139ffdd0b889" Revision="1" Stencil="System.MyShapes" StencilVersion="1.0"/>
</Control>
</file>

<file path=customXml/item12.xml><?xml version="1.0" encoding="utf-8"?>
<Control xmlns="http://schemas.microsoft.com/VisualStudio/2011/storyboarding/control">
  <Id Name="5b39fe1b-9d5e-43a3-bd85-139ffdd0b889" Revision="1" Stencil="System.MyShapes" StencilVersion="1.0"/>
</Control>
</file>

<file path=customXml/item13.xml><?xml version="1.0" encoding="utf-8"?>
<Control xmlns="http://schemas.microsoft.com/VisualStudio/2011/storyboarding/control">
  <Id Name="5b39fe1b-9d5e-43a3-bd85-139ffdd0b889" Revision="1" Stencil="System.MyShapes" StencilVersion="1.0"/>
</Control>
</file>

<file path=customXml/item14.xml><?xml version="1.0" encoding="utf-8"?>
<Control xmlns="http://schemas.microsoft.com/VisualStudio/2011/storyboarding/control">
  <Id Name="5b39fe1b-9d5e-43a3-bd85-139ffdd0b889" Revision="1" Stencil="System.MyShapes" StencilVersion="1.0"/>
</Control>
</file>

<file path=customXml/item15.xml><?xml version="1.0" encoding="utf-8"?>
<Control xmlns="http://schemas.microsoft.com/VisualStudio/2011/storyboarding/control">
  <Id Name="5b39fe1b-9d5e-43a3-bd85-139ffdd0b889" Revision="1" Stencil="System.MyShapes" StencilVersion="1.0"/>
</Control>
</file>

<file path=customXml/item16.xml><?xml version="1.0" encoding="utf-8"?>
<Control xmlns="http://schemas.microsoft.com/VisualStudio/2011/storyboarding/control">
  <Id Name="5b39fe1b-9d5e-43a3-bd85-139ffdd0b889" Revision="1" Stencil="System.MyShapes" StencilVersion="1.0"/>
</Control>
</file>

<file path=customXml/item17.xml><?xml version="1.0" encoding="utf-8"?>
<Control xmlns="http://schemas.microsoft.com/VisualStudio/2011/storyboarding/control">
  <Id Name="5b39fe1b-9d5e-43a3-bd85-139ffdd0b889" Revision="1" Stencil="System.MyShapes" StencilVersion="1.0"/>
</Control>
</file>

<file path=customXml/item18.xml><?xml version="1.0" encoding="utf-8"?>
<Control xmlns="http://schemas.microsoft.com/VisualStudio/2011/storyboarding/control">
  <Id Name="5b39fe1b-9d5e-43a3-bd85-139ffdd0b889" Revision="1" Stencil="System.MyShapes" StencilVersion="1.0"/>
</Control>
</file>

<file path=customXml/item19.xml><?xml version="1.0" encoding="utf-8"?>
<Control xmlns="http://schemas.microsoft.com/VisualStudio/2011/storyboarding/control">
  <Id Name="5b39fe1b-9d5e-43a3-bd85-139ffdd0b889" Revision="1" Stencil="System.MyShapes" StencilVersion="1.0"/>
</Control>
</file>

<file path=customXml/item2.xml><?xml version="1.0" encoding="utf-8"?>
<Control xmlns="http://schemas.microsoft.com/VisualStudio/2011/storyboarding/control">
  <Id Name="5b39fe1b-9d5e-43a3-bd85-139ffdd0b889" Revision="1" Stencil="System.MyShapes" StencilVersion="1.0"/>
</Control>
</file>

<file path=customXml/item20.xml><?xml version="1.0" encoding="utf-8"?>
<Control xmlns="http://schemas.microsoft.com/VisualStudio/2011/storyboarding/control">
  <Id Name="5b39fe1b-9d5e-43a3-bd85-139ffdd0b889" Revision="1" Stencil="System.MyShapes" StencilVersion="1.0"/>
</Control>
</file>

<file path=customXml/item21.xml><?xml version="1.0" encoding="utf-8"?>
<Control xmlns="http://schemas.microsoft.com/VisualStudio/2011/storyboarding/control">
  <Id Name="5b39fe1b-9d5e-43a3-bd85-139ffdd0b889" Revision="1" Stencil="System.MyShapes" StencilVersion="1.0"/>
</Control>
</file>

<file path=customXml/item22.xml><?xml version="1.0" encoding="utf-8"?>
<Control xmlns="http://schemas.microsoft.com/VisualStudio/2011/storyboarding/control">
  <Id Name="5b39fe1b-9d5e-43a3-bd85-139ffdd0b889" Revision="1" Stencil="System.MyShapes" StencilVersion="1.0"/>
</Control>
</file>

<file path=customXml/item23.xml><?xml version="1.0" encoding="utf-8"?>
<Control xmlns="http://schemas.microsoft.com/VisualStudio/2011/storyboarding/control">
  <Id Name="5b39fe1b-9d5e-43a3-bd85-139ffdd0b889" Revision="1" Stencil="System.MyShapes" StencilVersion="1.0"/>
</Control>
</file>

<file path=customXml/item24.xml><?xml version="1.0" encoding="utf-8"?>
<Control xmlns="http://schemas.microsoft.com/VisualStudio/2011/storyboarding/control">
  <Id Name="5b39fe1b-9d5e-43a3-bd85-139ffdd0b889" Revision="1" Stencil="System.MyShapes" StencilVersion="1.0"/>
</Control>
</file>

<file path=customXml/item25.xml><?xml version="1.0" encoding="utf-8"?>
<Control xmlns="http://schemas.microsoft.com/VisualStudio/2011/storyboarding/control">
  <Id Name="5b39fe1b-9d5e-43a3-bd85-139ffdd0b889" Revision="1" Stencil="System.MyShapes" StencilVersion="1.0"/>
</Control>
</file>

<file path=customXml/item26.xml><?xml version="1.0" encoding="utf-8"?>
<Control xmlns="http://schemas.microsoft.com/VisualStudio/2011/storyboarding/control">
  <Id Name="5b39fe1b-9d5e-43a3-bd85-139ffdd0b889" Revision="1" Stencil="System.MyShapes" StencilVersion="1.0"/>
</Control>
</file>

<file path=customXml/item27.xml><?xml version="1.0" encoding="utf-8"?>
<Control xmlns="http://schemas.microsoft.com/VisualStudio/2011/storyboarding/control">
  <Id Name="5b39fe1b-9d5e-43a3-bd85-139ffdd0b889" Revision="1" Stencil="System.MyShapes" StencilVersion="1.0"/>
</Control>
</file>

<file path=customXml/item28.xml><?xml version="1.0" encoding="utf-8"?>
<Control xmlns="http://schemas.microsoft.com/VisualStudio/2011/storyboarding/control">
  <Id Name="5b39fe1b-9d5e-43a3-bd85-139ffdd0b889" Revision="1" Stencil="System.MyShapes" StencilVersion="1.0"/>
</Control>
</file>

<file path=customXml/item29.xml><?xml version="1.0" encoding="utf-8"?>
<Control xmlns="http://schemas.microsoft.com/VisualStudio/2011/storyboarding/control">
  <Id Name="5b39fe1b-9d5e-43a3-bd85-139ffdd0b889" Revision="1" Stencil="System.MyShapes" StencilVersion="1.0"/>
</Control>
</file>

<file path=customXml/item3.xml><?xml version="1.0" encoding="utf-8"?>
<Control xmlns="http://schemas.microsoft.com/VisualStudio/2011/storyboarding/control">
  <Id Name="5b39fe1b-9d5e-43a3-bd85-139ffdd0b889" Revision="1" Stencil="System.MyShapes" StencilVersion="1.0"/>
</Control>
</file>

<file path=customXml/item30.xml><?xml version="1.0" encoding="utf-8"?>
<Control xmlns="http://schemas.microsoft.com/VisualStudio/2011/storyboarding/control">
  <Id Name="5b39fe1b-9d5e-43a3-bd85-139ffdd0b889" Revision="1" Stencil="System.MyShapes" StencilVersion="1.0"/>
</Control>
</file>

<file path=customXml/item31.xml><?xml version="1.0" encoding="utf-8"?>
<Control xmlns="http://schemas.microsoft.com/VisualStudio/2011/storyboarding/control">
  <Id Name="5b39fe1b-9d5e-43a3-bd85-139ffdd0b889" Revision="1" Stencil="System.MyShapes" StencilVersion="1.0"/>
</Control>
</file>

<file path=customXml/item32.xml><?xml version="1.0" encoding="utf-8"?>
<Control xmlns="http://schemas.microsoft.com/VisualStudio/2011/storyboarding/control">
  <Id Name="5b39fe1b-9d5e-43a3-bd85-139ffdd0b889" Revision="1" Stencil="System.MyShapes" StencilVersion="1.0"/>
</Control>
</file>

<file path=customXml/item4.xml><?xml version="1.0" encoding="utf-8"?>
<Control xmlns="http://schemas.microsoft.com/VisualStudio/2011/storyboarding/control">
  <Id Name="5b39fe1b-9d5e-43a3-bd85-139ffdd0b889" Revision="1" Stencil="System.MyShapes" StencilVersion="1.0"/>
</Control>
</file>

<file path=customXml/item5.xml><?xml version="1.0" encoding="utf-8"?>
<Control xmlns="http://schemas.microsoft.com/VisualStudio/2011/storyboarding/control">
  <Id Name="5b39fe1b-9d5e-43a3-bd85-139ffdd0b889" Revision="1" Stencil="System.MyShapes" StencilVersion="1.0"/>
</Control>
</file>

<file path=customXml/item6.xml><?xml version="1.0" encoding="utf-8"?>
<Control xmlns="http://schemas.microsoft.com/VisualStudio/2011/storyboarding/control">
  <Id Name="5b39fe1b-9d5e-43a3-bd85-139ffdd0b889" Revision="1" Stencil="System.MyShapes" StencilVersion="1.0"/>
</Control>
</file>

<file path=customXml/item7.xml><?xml version="1.0" encoding="utf-8"?>
<Control xmlns="http://schemas.microsoft.com/VisualStudio/2011/storyboarding/control">
  <Id Name="5b39fe1b-9d5e-43a3-bd85-139ffdd0b889" Revision="1" Stencil="System.MyShapes" StencilVersion="1.0"/>
</Control>
</file>

<file path=customXml/item8.xml><?xml version="1.0" encoding="utf-8"?>
<Control xmlns="http://schemas.microsoft.com/VisualStudio/2011/storyboarding/control">
  <Id Name="5b39fe1b-9d5e-43a3-bd85-139ffdd0b889" Revision="1" Stencil="System.MyShapes" StencilVersion="1.0"/>
</Control>
</file>

<file path=customXml/item9.xml><?xml version="1.0" encoding="utf-8"?>
<Control xmlns="http://schemas.microsoft.com/VisualStudio/2011/storyboarding/control">
  <Id Name="5b39fe1b-9d5e-43a3-bd85-139ffdd0b889" Revision="1" Stencil="System.MyShapes" StencilVersion="1.0"/>
</Control>
</file>

<file path=customXml/itemProps1.xml><?xml version="1.0" encoding="utf-8"?>
<ds:datastoreItem xmlns:ds="http://schemas.openxmlformats.org/officeDocument/2006/customXml" ds:itemID="{B4EAE36E-8C14-B044-981A-4B57FDEF87E8}">
  <ds:schemaRefs>
    <ds:schemaRef ds:uri="http://schemas.microsoft.com/VisualStudio/2011/storyboarding/control"/>
  </ds:schemaRefs>
</ds:datastoreItem>
</file>

<file path=customXml/itemProps10.xml><?xml version="1.0" encoding="utf-8"?>
<ds:datastoreItem xmlns:ds="http://schemas.openxmlformats.org/officeDocument/2006/customXml" ds:itemID="{7F3D71A9-24C7-6849-B198-6BA4216B7837}">
  <ds:schemaRefs>
    <ds:schemaRef ds:uri="http://schemas.microsoft.com/VisualStudio/2011/storyboarding/control"/>
  </ds:schemaRefs>
</ds:datastoreItem>
</file>

<file path=customXml/itemProps11.xml><?xml version="1.0" encoding="utf-8"?>
<ds:datastoreItem xmlns:ds="http://schemas.openxmlformats.org/officeDocument/2006/customXml" ds:itemID="{3B433530-907D-8349-A2A1-A321EDC482F6}">
  <ds:schemaRefs>
    <ds:schemaRef ds:uri="http://schemas.microsoft.com/VisualStudio/2011/storyboarding/control"/>
  </ds:schemaRefs>
</ds:datastoreItem>
</file>

<file path=customXml/itemProps12.xml><?xml version="1.0" encoding="utf-8"?>
<ds:datastoreItem xmlns:ds="http://schemas.openxmlformats.org/officeDocument/2006/customXml" ds:itemID="{E1ED4986-81E6-5B43-842C-B5ECD083C642}">
  <ds:schemaRefs>
    <ds:schemaRef ds:uri="http://schemas.microsoft.com/VisualStudio/2011/storyboarding/control"/>
  </ds:schemaRefs>
</ds:datastoreItem>
</file>

<file path=customXml/itemProps13.xml><?xml version="1.0" encoding="utf-8"?>
<ds:datastoreItem xmlns:ds="http://schemas.openxmlformats.org/officeDocument/2006/customXml" ds:itemID="{8EE4DAEF-5734-6D47-85DF-C16D79A54748}">
  <ds:schemaRefs>
    <ds:schemaRef ds:uri="http://schemas.microsoft.com/VisualStudio/2011/storyboarding/control"/>
  </ds:schemaRefs>
</ds:datastoreItem>
</file>

<file path=customXml/itemProps14.xml><?xml version="1.0" encoding="utf-8"?>
<ds:datastoreItem xmlns:ds="http://schemas.openxmlformats.org/officeDocument/2006/customXml" ds:itemID="{B21DA3AE-AA96-234F-9F76-1F25ED72B033}">
  <ds:schemaRefs>
    <ds:schemaRef ds:uri="http://schemas.microsoft.com/VisualStudio/2011/storyboarding/control"/>
  </ds:schemaRefs>
</ds:datastoreItem>
</file>

<file path=customXml/itemProps15.xml><?xml version="1.0" encoding="utf-8"?>
<ds:datastoreItem xmlns:ds="http://schemas.openxmlformats.org/officeDocument/2006/customXml" ds:itemID="{54405ECE-8899-2441-9F12-6E59579369EA}">
  <ds:schemaRefs>
    <ds:schemaRef ds:uri="http://schemas.microsoft.com/VisualStudio/2011/storyboarding/control"/>
  </ds:schemaRefs>
</ds:datastoreItem>
</file>

<file path=customXml/itemProps16.xml><?xml version="1.0" encoding="utf-8"?>
<ds:datastoreItem xmlns:ds="http://schemas.openxmlformats.org/officeDocument/2006/customXml" ds:itemID="{1A7059A5-265B-AC43-B805-16F9080DA5F0}">
  <ds:schemaRefs>
    <ds:schemaRef ds:uri="http://schemas.microsoft.com/VisualStudio/2011/storyboarding/control"/>
  </ds:schemaRefs>
</ds:datastoreItem>
</file>

<file path=customXml/itemProps17.xml><?xml version="1.0" encoding="utf-8"?>
<ds:datastoreItem xmlns:ds="http://schemas.openxmlformats.org/officeDocument/2006/customXml" ds:itemID="{90A5DAB7-7D55-BD49-B348-27D48C5CCD08}">
  <ds:schemaRefs>
    <ds:schemaRef ds:uri="http://schemas.microsoft.com/VisualStudio/2011/storyboarding/control"/>
  </ds:schemaRefs>
</ds:datastoreItem>
</file>

<file path=customXml/itemProps18.xml><?xml version="1.0" encoding="utf-8"?>
<ds:datastoreItem xmlns:ds="http://schemas.openxmlformats.org/officeDocument/2006/customXml" ds:itemID="{7C3F9A03-3197-9F4A-A334-D68991303F29}">
  <ds:schemaRefs>
    <ds:schemaRef ds:uri="http://schemas.microsoft.com/VisualStudio/2011/storyboarding/control"/>
  </ds:schemaRefs>
</ds:datastoreItem>
</file>

<file path=customXml/itemProps19.xml><?xml version="1.0" encoding="utf-8"?>
<ds:datastoreItem xmlns:ds="http://schemas.openxmlformats.org/officeDocument/2006/customXml" ds:itemID="{7B03240A-CF59-9F4A-9CB7-AE5324EE42A8}">
  <ds:schemaRefs>
    <ds:schemaRef ds:uri="http://schemas.microsoft.com/VisualStudio/2011/storyboarding/control"/>
  </ds:schemaRefs>
</ds:datastoreItem>
</file>

<file path=customXml/itemProps2.xml><?xml version="1.0" encoding="utf-8"?>
<ds:datastoreItem xmlns:ds="http://schemas.openxmlformats.org/officeDocument/2006/customXml" ds:itemID="{82337D90-82E9-8E47-B3F4-E7D34578D52C}">
  <ds:schemaRefs>
    <ds:schemaRef ds:uri="http://schemas.microsoft.com/VisualStudio/2011/storyboarding/control"/>
  </ds:schemaRefs>
</ds:datastoreItem>
</file>

<file path=customXml/itemProps20.xml><?xml version="1.0" encoding="utf-8"?>
<ds:datastoreItem xmlns:ds="http://schemas.openxmlformats.org/officeDocument/2006/customXml" ds:itemID="{8BD49107-41C8-074F-A8C1-272F94EAB5A5}">
  <ds:schemaRefs>
    <ds:schemaRef ds:uri="http://schemas.microsoft.com/VisualStudio/2011/storyboarding/control"/>
  </ds:schemaRefs>
</ds:datastoreItem>
</file>

<file path=customXml/itemProps21.xml><?xml version="1.0" encoding="utf-8"?>
<ds:datastoreItem xmlns:ds="http://schemas.openxmlformats.org/officeDocument/2006/customXml" ds:itemID="{BC79BCDB-6537-424D-BC26-08B22762DD49}">
  <ds:schemaRefs>
    <ds:schemaRef ds:uri="http://schemas.microsoft.com/VisualStudio/2011/storyboarding/control"/>
  </ds:schemaRefs>
</ds:datastoreItem>
</file>

<file path=customXml/itemProps22.xml><?xml version="1.0" encoding="utf-8"?>
<ds:datastoreItem xmlns:ds="http://schemas.openxmlformats.org/officeDocument/2006/customXml" ds:itemID="{DED8187F-50DF-3644-81D3-AA07BCB675B9}">
  <ds:schemaRefs>
    <ds:schemaRef ds:uri="http://schemas.microsoft.com/VisualStudio/2011/storyboarding/control"/>
  </ds:schemaRefs>
</ds:datastoreItem>
</file>

<file path=customXml/itemProps23.xml><?xml version="1.0" encoding="utf-8"?>
<ds:datastoreItem xmlns:ds="http://schemas.openxmlformats.org/officeDocument/2006/customXml" ds:itemID="{328CBFAB-9146-EE4A-AA00-A478FAFFCE48}">
  <ds:schemaRefs>
    <ds:schemaRef ds:uri="http://schemas.microsoft.com/VisualStudio/2011/storyboarding/control"/>
  </ds:schemaRefs>
</ds:datastoreItem>
</file>

<file path=customXml/itemProps24.xml><?xml version="1.0" encoding="utf-8"?>
<ds:datastoreItem xmlns:ds="http://schemas.openxmlformats.org/officeDocument/2006/customXml" ds:itemID="{0EDE3C53-52E3-9245-89E8-FC69EACEB1BF}">
  <ds:schemaRefs>
    <ds:schemaRef ds:uri="http://schemas.microsoft.com/VisualStudio/2011/storyboarding/control"/>
  </ds:schemaRefs>
</ds:datastoreItem>
</file>

<file path=customXml/itemProps25.xml><?xml version="1.0" encoding="utf-8"?>
<ds:datastoreItem xmlns:ds="http://schemas.openxmlformats.org/officeDocument/2006/customXml" ds:itemID="{835EFC0E-5F77-B34E-97F6-38A4625FDD74}">
  <ds:schemaRefs>
    <ds:schemaRef ds:uri="http://schemas.microsoft.com/VisualStudio/2011/storyboarding/control"/>
  </ds:schemaRefs>
</ds:datastoreItem>
</file>

<file path=customXml/itemProps26.xml><?xml version="1.0" encoding="utf-8"?>
<ds:datastoreItem xmlns:ds="http://schemas.openxmlformats.org/officeDocument/2006/customXml" ds:itemID="{321AE529-AB19-844C-A5B8-696B1A6DB865}">
  <ds:schemaRefs>
    <ds:schemaRef ds:uri="http://schemas.microsoft.com/VisualStudio/2011/storyboarding/control"/>
  </ds:schemaRefs>
</ds:datastoreItem>
</file>

<file path=customXml/itemProps27.xml><?xml version="1.0" encoding="utf-8"?>
<ds:datastoreItem xmlns:ds="http://schemas.openxmlformats.org/officeDocument/2006/customXml" ds:itemID="{80FA87AB-8D07-AC49-B99F-EECD5C27BA5D}">
  <ds:schemaRefs>
    <ds:schemaRef ds:uri="http://schemas.microsoft.com/VisualStudio/2011/storyboarding/control"/>
  </ds:schemaRefs>
</ds:datastoreItem>
</file>

<file path=customXml/itemProps28.xml><?xml version="1.0" encoding="utf-8"?>
<ds:datastoreItem xmlns:ds="http://schemas.openxmlformats.org/officeDocument/2006/customXml" ds:itemID="{CB7DF69C-7D7E-164D-AA08-3D4D8BB7488C}">
  <ds:schemaRefs>
    <ds:schemaRef ds:uri="http://schemas.microsoft.com/VisualStudio/2011/storyboarding/control"/>
  </ds:schemaRefs>
</ds:datastoreItem>
</file>

<file path=customXml/itemProps29.xml><?xml version="1.0" encoding="utf-8"?>
<ds:datastoreItem xmlns:ds="http://schemas.openxmlformats.org/officeDocument/2006/customXml" ds:itemID="{C6DF29F9-C8F9-3649-A863-B588263F2BD2}">
  <ds:schemaRefs>
    <ds:schemaRef ds:uri="http://schemas.microsoft.com/VisualStudio/2011/storyboarding/control"/>
  </ds:schemaRefs>
</ds:datastoreItem>
</file>

<file path=customXml/itemProps3.xml><?xml version="1.0" encoding="utf-8"?>
<ds:datastoreItem xmlns:ds="http://schemas.openxmlformats.org/officeDocument/2006/customXml" ds:itemID="{CD7AAA9A-8E18-1746-BD88-FD2039387426}">
  <ds:schemaRefs>
    <ds:schemaRef ds:uri="http://schemas.microsoft.com/VisualStudio/2011/storyboarding/control"/>
  </ds:schemaRefs>
</ds:datastoreItem>
</file>

<file path=customXml/itemProps30.xml><?xml version="1.0" encoding="utf-8"?>
<ds:datastoreItem xmlns:ds="http://schemas.openxmlformats.org/officeDocument/2006/customXml" ds:itemID="{6B6DF162-AD0F-634A-82B5-1E4D141FE881}">
  <ds:schemaRefs>
    <ds:schemaRef ds:uri="http://schemas.microsoft.com/VisualStudio/2011/storyboarding/control"/>
  </ds:schemaRefs>
</ds:datastoreItem>
</file>

<file path=customXml/itemProps31.xml><?xml version="1.0" encoding="utf-8"?>
<ds:datastoreItem xmlns:ds="http://schemas.openxmlformats.org/officeDocument/2006/customXml" ds:itemID="{DAE62A67-594D-DA48-A714-52E2B2299A1B}">
  <ds:schemaRefs>
    <ds:schemaRef ds:uri="http://schemas.microsoft.com/VisualStudio/2011/storyboarding/control"/>
  </ds:schemaRefs>
</ds:datastoreItem>
</file>

<file path=customXml/itemProps32.xml><?xml version="1.0" encoding="utf-8"?>
<ds:datastoreItem xmlns:ds="http://schemas.openxmlformats.org/officeDocument/2006/customXml" ds:itemID="{8BEB71CF-A5DA-C345-92E3-2116E62E7B72}">
  <ds:schemaRefs>
    <ds:schemaRef ds:uri="http://schemas.microsoft.com/VisualStudio/2011/storyboarding/control"/>
  </ds:schemaRefs>
</ds:datastoreItem>
</file>

<file path=customXml/itemProps4.xml><?xml version="1.0" encoding="utf-8"?>
<ds:datastoreItem xmlns:ds="http://schemas.openxmlformats.org/officeDocument/2006/customXml" ds:itemID="{DFC5658F-CB1E-7846-9C39-FBA59065D853}">
  <ds:schemaRefs>
    <ds:schemaRef ds:uri="http://schemas.microsoft.com/VisualStudio/2011/storyboarding/control"/>
  </ds:schemaRefs>
</ds:datastoreItem>
</file>

<file path=customXml/itemProps5.xml><?xml version="1.0" encoding="utf-8"?>
<ds:datastoreItem xmlns:ds="http://schemas.openxmlformats.org/officeDocument/2006/customXml" ds:itemID="{3A9B5D13-3684-654B-88BE-920B69581B67}">
  <ds:schemaRefs>
    <ds:schemaRef ds:uri="http://schemas.microsoft.com/VisualStudio/2011/storyboarding/control"/>
  </ds:schemaRefs>
</ds:datastoreItem>
</file>

<file path=customXml/itemProps6.xml><?xml version="1.0" encoding="utf-8"?>
<ds:datastoreItem xmlns:ds="http://schemas.openxmlformats.org/officeDocument/2006/customXml" ds:itemID="{46E962B0-F81B-214B-8AED-E7212CCA598C}">
  <ds:schemaRefs>
    <ds:schemaRef ds:uri="http://schemas.microsoft.com/VisualStudio/2011/storyboarding/control"/>
  </ds:schemaRefs>
</ds:datastoreItem>
</file>

<file path=customXml/itemProps7.xml><?xml version="1.0" encoding="utf-8"?>
<ds:datastoreItem xmlns:ds="http://schemas.openxmlformats.org/officeDocument/2006/customXml" ds:itemID="{DECC2818-2791-F840-81C8-92B464AF0E48}">
  <ds:schemaRefs>
    <ds:schemaRef ds:uri="http://schemas.microsoft.com/VisualStudio/2011/storyboarding/control"/>
  </ds:schemaRefs>
</ds:datastoreItem>
</file>

<file path=customXml/itemProps8.xml><?xml version="1.0" encoding="utf-8"?>
<ds:datastoreItem xmlns:ds="http://schemas.openxmlformats.org/officeDocument/2006/customXml" ds:itemID="{24275FA5-6BE4-CF49-89C9-AF74C3582296}">
  <ds:schemaRefs>
    <ds:schemaRef ds:uri="http://schemas.microsoft.com/VisualStudio/2011/storyboarding/control"/>
  </ds:schemaRefs>
</ds:datastoreItem>
</file>

<file path=customXml/itemProps9.xml><?xml version="1.0" encoding="utf-8"?>
<ds:datastoreItem xmlns:ds="http://schemas.openxmlformats.org/officeDocument/2006/customXml" ds:itemID="{C8AB8041-7E86-7346-BAFD-85EBAEAE64A8}">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Office Theme</Template>
  <TotalTime>151</TotalTime>
  <Words>5477</Words>
  <Application>Microsoft Macintosh PowerPoint</Application>
  <PresentationFormat>Widescreen</PresentationFormat>
  <Paragraphs>1116</Paragraphs>
  <Slides>69</Slides>
  <Notes>4</Notes>
  <HiddenSlides>14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69</vt:i4>
      </vt:variant>
    </vt:vector>
  </HeadingPairs>
  <TitlesOfParts>
    <vt:vector size="75" baseType="lpstr">
      <vt:lpstr>Arial</vt:lpstr>
      <vt:lpstr>Calibri</vt:lpstr>
      <vt:lpstr>Calibri Light</vt:lpstr>
      <vt:lpstr>Symbol</vt:lpstr>
      <vt:lpstr>Times New Roman</vt:lpstr>
      <vt:lpstr>Office Theme</vt:lpstr>
      <vt:lpstr>CSE 474 QA</vt:lpstr>
      <vt:lpstr>PowerPoint Presentation</vt:lpstr>
      <vt:lpstr>Week 02 Assignments</vt:lpstr>
      <vt:lpstr>What is the relationship between Quality Assurance and Software Methodologies?</vt:lpstr>
      <vt:lpstr>Topics</vt:lpstr>
      <vt:lpstr>How does Q.A. fit in the Organization Chart? </vt:lpstr>
      <vt:lpstr>What Quality Assurance techniques are used in the field? Part 1 of 2 </vt:lpstr>
      <vt:lpstr>What Quality Assurance techniques are used in the field? Part 1 of 2 </vt:lpstr>
      <vt:lpstr>Prove: SW Lifecycle QA Checklist </vt:lpstr>
      <vt:lpstr>Prove: SW Lifecycle QA Checklist </vt:lpstr>
      <vt:lpstr>Prove: SW Lifecycle QA Checklist </vt:lpstr>
      <vt:lpstr>Prove: SW Lifecycle QA Checklist </vt:lpstr>
      <vt:lpstr>Prove: SW Lifecycle QA Checklist </vt:lpstr>
      <vt:lpstr>Overview of Software Lifecycle</vt:lpstr>
      <vt:lpstr>Royce’s “Waterfall” Managing the Development of Large Software Systems</vt:lpstr>
      <vt:lpstr>Royce’s “Waterfall” Managing the Development of Large Software Systems</vt:lpstr>
      <vt:lpstr>Spiral: Model</vt:lpstr>
      <vt:lpstr>XP Overview/Approach</vt:lpstr>
      <vt:lpstr>PowerPoint Presentation</vt:lpstr>
      <vt:lpstr>Conceptual Integrity</vt:lpstr>
      <vt:lpstr>PowerPoint Presentation</vt:lpstr>
      <vt:lpstr>Software Lifecycle &amp; Testing</vt:lpstr>
      <vt:lpstr>PowerPoint Presentation</vt:lpstr>
      <vt:lpstr>Con-ops – QA Roles</vt:lpstr>
      <vt:lpstr>Requirements</vt:lpstr>
      <vt:lpstr>Design</vt:lpstr>
      <vt:lpstr>Implementation</vt:lpstr>
      <vt:lpstr>Testing</vt:lpstr>
      <vt:lpstr>Deployment</vt:lpstr>
      <vt:lpstr>What is the relationship between Quality Assurance and Software Methodologies?</vt:lpstr>
      <vt:lpstr>How does Q.A. fit in the Organization Chart? </vt:lpstr>
      <vt:lpstr>Prove: SW Lifecycle QA Checklist </vt:lpstr>
      <vt:lpstr>Prove: SW Lifecycle QA Checklist </vt:lpstr>
      <vt:lpstr>Types of Architectures</vt:lpstr>
      <vt:lpstr>Design Levels vs Techniques</vt:lpstr>
      <vt:lpstr>Software Model-View-Controller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Types of Architectures</vt:lpstr>
      <vt:lpstr>Types of Architectures</vt:lpstr>
      <vt:lpstr>Types of Architectures (Interfaces)</vt:lpstr>
      <vt:lpstr>Types of Architectures (Event)</vt:lpstr>
      <vt:lpstr>Types of Architectures (Networking)</vt:lpstr>
      <vt:lpstr>Architecture: Layered</vt:lpstr>
      <vt:lpstr>Types of Architectures (Enterprise)</vt:lpstr>
      <vt:lpstr>Types of Architectures</vt:lpstr>
      <vt:lpstr>PowerPoint Presentation</vt:lpstr>
      <vt:lpstr>Design Levels vs Techniques</vt:lpstr>
      <vt:lpstr>What is the relationship between Quality Assurance and Software Methodologies?</vt:lpstr>
      <vt:lpstr>Software Lifecycle &amp; Testing</vt:lpstr>
      <vt:lpstr>Pipes and Filters</vt:lpstr>
      <vt:lpstr>Blackboard </vt:lpstr>
      <vt:lpstr>Presentation-Abstraction-Control </vt:lpstr>
      <vt:lpstr>Microkernel </vt:lpstr>
      <vt:lpstr>Reflection </vt:lpstr>
      <vt:lpstr>Top-Down vs Bottom-Up</vt:lpstr>
      <vt:lpstr>Stubs and Drivers</vt:lpstr>
      <vt:lpstr>Graph calling</vt:lpstr>
      <vt:lpstr>Path-Based: Workflow, Data</vt:lpstr>
      <vt:lpstr>Software Testing, 4th Edition by Paul C. Jorgensen Published by Auerbach Publications,  Strategies of Development Testing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Clements, William</dc:creator>
  <cp:lastModifiedBy>Clements, William</cp:lastModifiedBy>
  <cp:revision>1</cp:revision>
  <dcterms:created xsi:type="dcterms:W3CDTF">2022-01-03T19:33:59Z</dcterms:created>
  <dcterms:modified xsi:type="dcterms:W3CDTF">2023-01-03T22:35:15Z</dcterms:modified>
</cp:coreProperties>
</file>